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Manrope"/>
      <p:regular r:id="rId48"/>
      <p:bold r:id="rId49"/>
    </p:embeddedFont>
    <p:embeddedFont>
      <p:font typeface="Permanent Marker"/>
      <p:regular r:id="rId50"/>
    </p:embeddedFont>
    <p:embeddedFont>
      <p:font typeface="Itim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FF0000"/>
          </p15:clr>
        </p15:guide>
        <p15:guide id="2" pos="454">
          <p15:clr>
            <a:srgbClr val="FF0000"/>
          </p15:clr>
        </p15:guide>
        <p15:guide id="3" pos="5306">
          <p15:clr>
            <a:srgbClr val="FF0000"/>
          </p15:clr>
        </p15:guide>
        <p15:guide id="4" orient="horz" pos="2952">
          <p15:clr>
            <a:srgbClr val="FF0000"/>
          </p15:clr>
        </p15:guide>
        <p15:guide id="5" orient="horz" pos="288">
          <p15:clr>
            <a:srgbClr val="00FF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5D8391-E223-4F71-9538-6A0C200A782E}">
  <a:tblStyle styleId="{075D8391-E223-4F71-9538-6A0C200A7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454"/>
        <p:guide pos="5306"/>
        <p:guide pos="2952" orient="horz"/>
        <p:guide pos="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anrope-regular.fntdata"/><Relationship Id="rId47" Type="http://schemas.openxmlformats.org/officeDocument/2006/relationships/slide" Target="slides/slide41.xml"/><Relationship Id="rId49" Type="http://schemas.openxmlformats.org/officeDocument/2006/relationships/font" Target="fonts/Manrope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tim-regular.fntdata"/><Relationship Id="rId50" Type="http://schemas.openxmlformats.org/officeDocument/2006/relationships/font" Target="fonts/PermanentMarke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16e14ccef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116e14ccef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4 sev 4 tasks, 5 sev 3, 8 sev 2, 4 sev 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16f0e4b1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16f0e4b1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 exist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16f0e4b1a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316f0e4b1a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 exist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16f0e4b1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16f0e4b1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316f0e4b1a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316f0e4b1a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2d5ec30dfb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2d5ec30dfb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316f0e4b1a0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316f0e4b1a0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316f0e4b1a0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316f0e4b1a0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316f0e4b1a0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316f0e4b1a0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316f0e4b1a0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316f0e4b1a0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1619fd1901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11619fd1901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316f0e4b1a0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316f0e4b1a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316f0e4b1a0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316f0e4b1a0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316f0e4b1a0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316f0e4b1a0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316f0e4b1a0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316f0e4b1a0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316f0e4b1a0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316f0e4b1a0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316f0e4b1a0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316f0e4b1a0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2d5ec30dfb9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2d5ec30dfb9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1149ae162d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1149ae162d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2d5ec30df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2d5ec30df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g2d5ec30dfb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" name="Google Shape;2825;g2d5ec30dfb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2d5ec30dfb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2d5ec30dfb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2d5ec30dfb9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2d5ec30dfb9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2d5ec30dfb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2d5ec30dfb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d5ec30dfb9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2d5ec30dfb9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g2d5ec30dfb9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" name="Google Shape;3025;g2d5ec30dfb9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g2d5ec30dfb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" name="Google Shape;3129;g2d5ec30dfb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3188385dd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3188385dd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2d5ec30dfb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2d5ec30dfb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316f0e4b1a0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316f0e4b1a0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4 sev 4 tasks, 5 sev 3, 8 sev 2, 4 sev 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316f0e4b1a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316f0e4b1a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 exist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316f0e4b1a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5" name="Google Shape;3325;g316f0e4b1a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 exist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16e14ccef7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116e14ccef7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316f0e4b1a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316f0e4b1a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g316f0e4b1a0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3" name="Google Shape;3463;g316f0e4b1a0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149ae162d0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149ae162d0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d5ec30dfb9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d5ec30dfb9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d5ec30dfb9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d5ec30dfb9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2d5ec30dfb9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2d5ec30dfb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3167e435e0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3167e435e0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B0D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" name="Google Shape;14;p2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5" name="Google Shape;15;p2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28" name="Google Shape;28;p2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40" name="Google Shape;40;p2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43" name="Google Shape;43;p2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 txBox="1"/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" name="Google Shape;51;p2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7" name="Google Shape;267;p1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6" name="Google Shape;286;p1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11"/>
          <p:cNvSpPr txBox="1"/>
          <p:nvPr>
            <p:ph hasCustomPrompt="1" type="title"/>
          </p:nvPr>
        </p:nvSpPr>
        <p:spPr>
          <a:xfrm>
            <a:off x="1768200" y="1654521"/>
            <a:ext cx="5607600" cy="8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/>
          <p:nvPr>
            <p:ph idx="1" type="body"/>
          </p:nvPr>
        </p:nvSpPr>
        <p:spPr>
          <a:xfrm>
            <a:off x="2710050" y="2650221"/>
            <a:ext cx="372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93" name="Google Shape;293;p13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4" name="Google Shape;294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5" name="Google Shape;295;p1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96" name="Google Shape;296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312" name="Google Shape;312;p1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7" name="Google Shape;327;p1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1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1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1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1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1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13"/>
          <p:cNvSpPr txBox="1"/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" name="Google Shape;334;p13"/>
          <p:cNvSpPr txBox="1"/>
          <p:nvPr>
            <p:ph idx="1" type="subTitle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5" name="Google Shape;335;p13"/>
          <p:cNvSpPr txBox="1"/>
          <p:nvPr>
            <p:ph idx="2" type="subTitle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Google Shape;336;p13"/>
          <p:cNvSpPr txBox="1"/>
          <p:nvPr>
            <p:ph idx="3" type="subTitle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7" name="Google Shape;337;p13"/>
          <p:cNvSpPr txBox="1"/>
          <p:nvPr>
            <p:ph idx="4" type="subTitle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8" name="Google Shape;338;p13"/>
          <p:cNvSpPr txBox="1"/>
          <p:nvPr>
            <p:ph idx="5" type="subTitle"/>
          </p:nvPr>
        </p:nvSpPr>
        <p:spPr>
          <a:xfrm>
            <a:off x="90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9" name="Google Shape;339;p13"/>
          <p:cNvSpPr txBox="1"/>
          <p:nvPr>
            <p:ph idx="6" type="subTitle"/>
          </p:nvPr>
        </p:nvSpPr>
        <p:spPr>
          <a:xfrm>
            <a:off x="567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13"/>
          <p:cNvSpPr txBox="1"/>
          <p:nvPr>
            <p:ph idx="7" type="subTitle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1" name="Google Shape;341;p13"/>
          <p:cNvSpPr txBox="1"/>
          <p:nvPr>
            <p:ph idx="8" type="subTitle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44" name="Google Shape;344;p1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14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67" name="Google Shape;367;p14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8" name="Google Shape;368;p14"/>
          <p:cNvSpPr txBox="1"/>
          <p:nvPr>
            <p:ph hasCustomPrompt="1"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4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14"/>
          <p:cNvSpPr txBox="1"/>
          <p:nvPr>
            <p:ph hasCustomPrompt="1"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14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2" name="Google Shape;372;p14"/>
          <p:cNvSpPr txBox="1"/>
          <p:nvPr>
            <p:ph hasCustomPrompt="1"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14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74" name="Google Shape;374;p14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75" name="Google Shape;375;p14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76" name="Google Shape;376;p14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7" name="Google Shape;377;p14"/>
          <p:cNvSpPr txBox="1"/>
          <p:nvPr>
            <p:ph hasCustomPrompt="1"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9" name="Google Shape;379;p14"/>
          <p:cNvSpPr txBox="1"/>
          <p:nvPr>
            <p:ph hasCustomPrompt="1"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14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1" name="Google Shape;381;p14"/>
          <p:cNvSpPr txBox="1"/>
          <p:nvPr>
            <p:ph hasCustomPrompt="1"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4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83" name="Google Shape;383;p14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384" name="Google Shape;384;p14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87" name="Google Shape;387;p1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15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15"/>
          <p:cNvSpPr txBox="1"/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1" name="Google Shape;411;p15"/>
          <p:cNvSpPr txBox="1"/>
          <p:nvPr>
            <p:ph hasCustomPrompt="1"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12" name="Google Shape;412;p15"/>
          <p:cNvGrpSpPr/>
          <p:nvPr/>
        </p:nvGrpSpPr>
        <p:grpSpPr>
          <a:xfrm flipH="1" rot="-5072894">
            <a:off x="-1007770" y="1789630"/>
            <a:ext cx="3474349" cy="888902"/>
            <a:chOff x="3809875" y="1963175"/>
            <a:chExt cx="1923600" cy="492150"/>
          </a:xfrm>
        </p:grpSpPr>
        <p:sp>
          <p:nvSpPr>
            <p:cNvPr id="413" name="Google Shape;413;p15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15"/>
          <p:cNvGrpSpPr/>
          <p:nvPr/>
        </p:nvGrpSpPr>
        <p:grpSpPr>
          <a:xfrm rot="-375097">
            <a:off x="7330557" y="3418618"/>
            <a:ext cx="711742" cy="793298"/>
            <a:chOff x="6554696" y="509501"/>
            <a:chExt cx="711709" cy="793261"/>
          </a:xfrm>
        </p:grpSpPr>
        <p:sp>
          <p:nvSpPr>
            <p:cNvPr id="425" name="Google Shape;425;p15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16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29" name="Google Shape;429;p1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6"/>
          <p:cNvSpPr txBox="1"/>
          <p:nvPr>
            <p:ph type="title"/>
          </p:nvPr>
        </p:nvSpPr>
        <p:spPr>
          <a:xfrm>
            <a:off x="3168000" y="1478819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16"/>
          <p:cNvSpPr txBox="1"/>
          <p:nvPr>
            <p:ph idx="1" type="body"/>
          </p:nvPr>
        </p:nvSpPr>
        <p:spPr>
          <a:xfrm>
            <a:off x="3168000" y="2469364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55" name="Google Shape;455;p1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17"/>
          <p:cNvSpPr txBox="1"/>
          <p:nvPr>
            <p:ph idx="1" type="subTitle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479" name="Google Shape;479;p17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480" name="Google Shape;480;p17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481" name="Google Shape;481;p17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rect b="b" l="l" r="r" t="t"/>
                <a:pathLst>
                  <a:path extrusionOk="0" h="23381" w="20913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7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rect b="b" l="l" r="r" t="t"/>
                <a:pathLst>
                  <a:path extrusionOk="0" h="23802" w="21355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" name="Google Shape;483;p17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5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1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86" name="Google Shape;486;p1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18"/>
          <p:cNvSpPr txBox="1"/>
          <p:nvPr>
            <p:ph idx="1" type="subTitle"/>
          </p:nvPr>
        </p:nvSpPr>
        <p:spPr>
          <a:xfrm>
            <a:off x="235185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18"/>
          <p:cNvSpPr txBox="1"/>
          <p:nvPr>
            <p:ph type="ctrTitle"/>
          </p:nvPr>
        </p:nvSpPr>
        <p:spPr>
          <a:xfrm>
            <a:off x="32979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1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12" name="Google Shape;512;p1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19"/>
          <p:cNvSpPr txBox="1"/>
          <p:nvPr>
            <p:ph idx="1" type="subTitle"/>
          </p:nvPr>
        </p:nvSpPr>
        <p:spPr>
          <a:xfrm>
            <a:off x="906900" y="298732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5" name="Google Shape;535;p19"/>
          <p:cNvSpPr txBox="1"/>
          <p:nvPr>
            <p:ph idx="2" type="subTitle"/>
          </p:nvPr>
        </p:nvSpPr>
        <p:spPr>
          <a:xfrm>
            <a:off x="906900" y="12797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6" name="Google Shape;536;p19"/>
          <p:cNvSpPr txBox="1"/>
          <p:nvPr>
            <p:ph idx="3" type="subTitle"/>
          </p:nvPr>
        </p:nvSpPr>
        <p:spPr>
          <a:xfrm>
            <a:off x="906900" y="1743949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7" name="Google Shape;537;p19"/>
          <p:cNvSpPr txBox="1"/>
          <p:nvPr>
            <p:ph idx="4" type="subTitle"/>
          </p:nvPr>
        </p:nvSpPr>
        <p:spPr>
          <a:xfrm>
            <a:off x="906900" y="3464338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8" name="Google Shape;538;p19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7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1" name="Google Shape;541;p2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20"/>
          <p:cNvSpPr txBox="1"/>
          <p:nvPr>
            <p:ph type="ctrTitle"/>
          </p:nvPr>
        </p:nvSpPr>
        <p:spPr>
          <a:xfrm>
            <a:off x="52729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64" name="Google Shape;564;p20"/>
          <p:cNvSpPr txBox="1"/>
          <p:nvPr>
            <p:ph idx="1" type="subTitle"/>
          </p:nvPr>
        </p:nvSpPr>
        <p:spPr>
          <a:xfrm>
            <a:off x="52729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5" name="Google Shape;565;p20"/>
          <p:cNvSpPr txBox="1"/>
          <p:nvPr>
            <p:ph idx="2" type="subTitle"/>
          </p:nvPr>
        </p:nvSpPr>
        <p:spPr>
          <a:xfrm>
            <a:off x="52729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6" name="Google Shape;566;p20"/>
          <p:cNvSpPr txBox="1"/>
          <p:nvPr>
            <p:ph idx="3" type="ctrTitle"/>
          </p:nvPr>
        </p:nvSpPr>
        <p:spPr>
          <a:xfrm>
            <a:off x="52729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67" name="Google Shape;567;p20"/>
          <p:cNvSpPr txBox="1"/>
          <p:nvPr>
            <p:ph idx="4" type="ctrTitle"/>
          </p:nvPr>
        </p:nvSpPr>
        <p:spPr>
          <a:xfrm>
            <a:off x="14197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68" name="Google Shape;568;p20"/>
          <p:cNvSpPr txBox="1"/>
          <p:nvPr>
            <p:ph idx="5" type="subTitle"/>
          </p:nvPr>
        </p:nvSpPr>
        <p:spPr>
          <a:xfrm>
            <a:off x="14197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0"/>
          <p:cNvSpPr txBox="1"/>
          <p:nvPr>
            <p:ph idx="6" type="subTitle"/>
          </p:nvPr>
        </p:nvSpPr>
        <p:spPr>
          <a:xfrm>
            <a:off x="14197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0"/>
          <p:cNvSpPr txBox="1"/>
          <p:nvPr>
            <p:ph idx="7" type="ctrTitle"/>
          </p:nvPr>
        </p:nvSpPr>
        <p:spPr>
          <a:xfrm>
            <a:off x="14197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571" name="Google Shape;571;p20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" name="Google Shape;54;p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3"/>
          <p:cNvSpPr txBox="1"/>
          <p:nvPr>
            <p:ph idx="1" type="subTitle"/>
          </p:nvPr>
        </p:nvSpPr>
        <p:spPr>
          <a:xfrm>
            <a:off x="3117150" y="3530226"/>
            <a:ext cx="2909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918650" y="1613852"/>
            <a:ext cx="5306700" cy="17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843750" y="591078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79" name="Google Shape;79;p3"/>
          <p:cNvGrpSpPr/>
          <p:nvPr/>
        </p:nvGrpSpPr>
        <p:grpSpPr>
          <a:xfrm flipH="1" rot="-697126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80" name="Google Shape;80;p3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574" name="Google Shape;574;p21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5" name="Google Shape;575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76" name="Google Shape;576;p2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577" name="Google Shape;577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2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593" name="Google Shape;593;p2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8" name="Google Shape;608;p2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2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2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2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2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2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4" name="Google Shape;614;p21"/>
          <p:cNvSpPr txBox="1"/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5" name="Google Shape;615;p21"/>
          <p:cNvSpPr txBox="1"/>
          <p:nvPr>
            <p:ph idx="1" type="subTitle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21"/>
          <p:cNvSpPr txBox="1"/>
          <p:nvPr>
            <p:ph idx="2" type="subTitle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21"/>
          <p:cNvSpPr txBox="1"/>
          <p:nvPr>
            <p:ph idx="3" type="subTitle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21"/>
          <p:cNvSpPr txBox="1"/>
          <p:nvPr>
            <p:ph idx="4" type="subTitle"/>
          </p:nvPr>
        </p:nvSpPr>
        <p:spPr>
          <a:xfrm>
            <a:off x="906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9" name="Google Shape;619;p21"/>
          <p:cNvSpPr txBox="1"/>
          <p:nvPr>
            <p:ph idx="5" type="subTitle"/>
          </p:nvPr>
        </p:nvSpPr>
        <p:spPr>
          <a:xfrm>
            <a:off x="5703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0" name="Google Shape;620;p21"/>
          <p:cNvSpPr txBox="1"/>
          <p:nvPr>
            <p:ph idx="6" type="subTitle"/>
          </p:nvPr>
        </p:nvSpPr>
        <p:spPr>
          <a:xfrm>
            <a:off x="5703900" y="1247983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23" name="Google Shape;623;p2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22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46" name="Google Shape;646;p22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7" name="Google Shape;647;p22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8" name="Google Shape;648;p22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49" name="Google Shape;649;p22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0" name="Google Shape;650;p22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1" name="Google Shape;651;p22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2" name="Google Shape;652;p22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3" name="Google Shape;653;p22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4" name="Google Shape;654;p22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5" name="Google Shape;655;p22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oogle Shape;657;p2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58" name="Google Shape;658;p2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23"/>
          <p:cNvSpPr txBox="1"/>
          <p:nvPr>
            <p:ph type="title"/>
          </p:nvPr>
        </p:nvSpPr>
        <p:spPr>
          <a:xfrm>
            <a:off x="5314275" y="1089028"/>
            <a:ext cx="3109500" cy="13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23"/>
          <p:cNvSpPr txBox="1"/>
          <p:nvPr>
            <p:ph idx="1" type="subTitle"/>
          </p:nvPr>
        </p:nvSpPr>
        <p:spPr>
          <a:xfrm>
            <a:off x="6241125" y="2611969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4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84" name="Google Shape;684;p2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6" name="Google Shape;706;p24"/>
          <p:cNvSpPr txBox="1"/>
          <p:nvPr>
            <p:ph type="title"/>
          </p:nvPr>
        </p:nvSpPr>
        <p:spPr>
          <a:xfrm>
            <a:off x="717000" y="1491225"/>
            <a:ext cx="3870300" cy="9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7" name="Google Shape;707;p24"/>
          <p:cNvSpPr txBox="1"/>
          <p:nvPr>
            <p:ph idx="1" type="subTitle"/>
          </p:nvPr>
        </p:nvSpPr>
        <p:spPr>
          <a:xfrm>
            <a:off x="1870200" y="2570158"/>
            <a:ext cx="27171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10" name="Google Shape;710;p2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25"/>
          <p:cNvSpPr txBox="1"/>
          <p:nvPr>
            <p:ph type="ctrTitle"/>
          </p:nvPr>
        </p:nvSpPr>
        <p:spPr>
          <a:xfrm>
            <a:off x="988403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3" name="Google Shape;733;p25"/>
          <p:cNvSpPr txBox="1"/>
          <p:nvPr>
            <p:ph idx="1" type="subTitle"/>
          </p:nvPr>
        </p:nvSpPr>
        <p:spPr>
          <a:xfrm>
            <a:off x="988403" y="1579523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4" name="Google Shape;734;p25"/>
          <p:cNvSpPr txBox="1"/>
          <p:nvPr>
            <p:ph idx="2" type="subTitle"/>
          </p:nvPr>
        </p:nvSpPr>
        <p:spPr>
          <a:xfrm>
            <a:off x="988403" y="3577425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5" name="Google Shape;735;p25"/>
          <p:cNvSpPr txBox="1"/>
          <p:nvPr>
            <p:ph idx="3" type="subTitle"/>
          </p:nvPr>
        </p:nvSpPr>
        <p:spPr>
          <a:xfrm>
            <a:off x="988403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6" name="Google Shape;736;p25"/>
          <p:cNvSpPr txBox="1"/>
          <p:nvPr>
            <p:ph idx="4" type="ctrTitle"/>
          </p:nvPr>
        </p:nvSpPr>
        <p:spPr>
          <a:xfrm>
            <a:off x="988403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7" name="Google Shape;737;p25"/>
          <p:cNvSpPr txBox="1"/>
          <p:nvPr>
            <p:ph idx="5" type="ctrTitle"/>
          </p:nvPr>
        </p:nvSpPr>
        <p:spPr>
          <a:xfrm>
            <a:off x="988403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8" name="Google Shape;738;p25"/>
          <p:cNvSpPr txBox="1"/>
          <p:nvPr>
            <p:ph idx="6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26"/>
          <p:cNvSpPr txBox="1"/>
          <p:nvPr>
            <p:ph type="title"/>
          </p:nvPr>
        </p:nvSpPr>
        <p:spPr>
          <a:xfrm>
            <a:off x="5059850" y="3019625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/>
          <p:nvPr>
            <p:ph type="title"/>
          </p:nvPr>
        </p:nvSpPr>
        <p:spPr>
          <a:xfrm>
            <a:off x="1249850" y="873387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oogle Shape;744;p2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45" name="Google Shape;745;p2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28"/>
          <p:cNvSpPr txBox="1"/>
          <p:nvPr>
            <p:ph type="title"/>
          </p:nvPr>
        </p:nvSpPr>
        <p:spPr>
          <a:xfrm>
            <a:off x="1232825" y="1765317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8" name="Google Shape;768;p28"/>
          <p:cNvSpPr txBox="1"/>
          <p:nvPr>
            <p:ph idx="1" type="body"/>
          </p:nvPr>
        </p:nvSpPr>
        <p:spPr>
          <a:xfrm>
            <a:off x="2155325" y="2698083"/>
            <a:ext cx="4833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32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0" name="Google Shape;770;p2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71" name="Google Shape;771;p2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29"/>
          <p:cNvSpPr txBox="1"/>
          <p:nvPr>
            <p:ph type="title"/>
          </p:nvPr>
        </p:nvSpPr>
        <p:spPr>
          <a:xfrm>
            <a:off x="3800500" y="1351950"/>
            <a:ext cx="3933000" cy="15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4" name="Google Shape;794;p29"/>
          <p:cNvSpPr txBox="1"/>
          <p:nvPr>
            <p:ph idx="1" type="body"/>
          </p:nvPr>
        </p:nvSpPr>
        <p:spPr>
          <a:xfrm>
            <a:off x="3800550" y="3111475"/>
            <a:ext cx="3933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5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oogle Shape;796;p30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97" name="Google Shape;797;p3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9" name="Google Shape;819;p30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>
            <a:off x="8740343" y="1780347"/>
            <a:ext cx="20479" cy="58449"/>
          </a:xfrm>
          <a:custGeom>
            <a:rect b="b" l="l" r="r" t="t"/>
            <a:pathLst>
              <a:path extrusionOk="0" h="1403" w="488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4" name="Google Shape;94;p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4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720000" y="1170724"/>
            <a:ext cx="77040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3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822" name="Google Shape;822;p31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3" name="Google Shape;823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4" name="Google Shape;824;p3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825" name="Google Shape;825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0" name="Google Shape;840;p3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841" name="Google Shape;841;p3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56" name="Google Shape;856;p3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2" name="Google Shape;862;p31"/>
          <p:cNvSpPr txBox="1"/>
          <p:nvPr>
            <p:ph idx="1" type="subTitle"/>
          </p:nvPr>
        </p:nvSpPr>
        <p:spPr>
          <a:xfrm>
            <a:off x="906900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3" name="Google Shape;863;p31"/>
          <p:cNvSpPr txBox="1"/>
          <p:nvPr>
            <p:ph idx="2" type="subTitle"/>
          </p:nvPr>
        </p:nvSpPr>
        <p:spPr>
          <a:xfrm>
            <a:off x="5565696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4" name="Google Shape;864;p31"/>
          <p:cNvSpPr txBox="1"/>
          <p:nvPr>
            <p:ph idx="3" type="subTitle"/>
          </p:nvPr>
        </p:nvSpPr>
        <p:spPr>
          <a:xfrm>
            <a:off x="906900" y="208403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5" name="Google Shape;865;p31"/>
          <p:cNvSpPr txBox="1"/>
          <p:nvPr>
            <p:ph idx="4" type="subTitle"/>
          </p:nvPr>
        </p:nvSpPr>
        <p:spPr>
          <a:xfrm>
            <a:off x="5565688" y="2094806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6" name="Google Shape;866;p31"/>
          <p:cNvSpPr txBox="1"/>
          <p:nvPr>
            <p:ph idx="5" type="subTitle"/>
          </p:nvPr>
        </p:nvSpPr>
        <p:spPr>
          <a:xfrm>
            <a:off x="906900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7" name="Google Shape;867;p31"/>
          <p:cNvSpPr txBox="1"/>
          <p:nvPr>
            <p:ph idx="6" type="subTitle"/>
          </p:nvPr>
        </p:nvSpPr>
        <p:spPr>
          <a:xfrm>
            <a:off x="5565688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8" name="Google Shape;868;p31"/>
          <p:cNvSpPr txBox="1"/>
          <p:nvPr>
            <p:ph idx="7" type="subTitle"/>
          </p:nvPr>
        </p:nvSpPr>
        <p:spPr>
          <a:xfrm>
            <a:off x="906900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9" name="Google Shape;869;p31"/>
          <p:cNvSpPr txBox="1"/>
          <p:nvPr>
            <p:ph idx="8" type="subTitle"/>
          </p:nvPr>
        </p:nvSpPr>
        <p:spPr>
          <a:xfrm>
            <a:off x="5565688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0" name="Google Shape;870;p31"/>
          <p:cNvSpPr txBox="1"/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73" name="Google Shape;873;p3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32"/>
          <p:cNvSpPr txBox="1"/>
          <p:nvPr>
            <p:ph type="ctrTitle"/>
          </p:nvPr>
        </p:nvSpPr>
        <p:spPr>
          <a:xfrm>
            <a:off x="5295149" y="1449725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96" name="Google Shape;896;p32"/>
          <p:cNvSpPr txBox="1"/>
          <p:nvPr>
            <p:ph idx="1" type="subTitle"/>
          </p:nvPr>
        </p:nvSpPr>
        <p:spPr>
          <a:xfrm>
            <a:off x="5295149" y="1731948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7" name="Google Shape;897;p32"/>
          <p:cNvSpPr txBox="1"/>
          <p:nvPr>
            <p:ph idx="2" type="subTitle"/>
          </p:nvPr>
        </p:nvSpPr>
        <p:spPr>
          <a:xfrm>
            <a:off x="5295149" y="3281876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8" name="Google Shape;898;p32"/>
          <p:cNvSpPr txBox="1"/>
          <p:nvPr>
            <p:ph idx="3" type="ctrTitle"/>
          </p:nvPr>
        </p:nvSpPr>
        <p:spPr>
          <a:xfrm>
            <a:off x="5295153" y="2989856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99" name="Google Shape;899;p32"/>
          <p:cNvSpPr txBox="1"/>
          <p:nvPr>
            <p:ph idx="4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3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02" name="Google Shape;902;p3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33"/>
          <p:cNvSpPr txBox="1"/>
          <p:nvPr>
            <p:ph type="title"/>
          </p:nvPr>
        </p:nvSpPr>
        <p:spPr>
          <a:xfrm>
            <a:off x="720000" y="540000"/>
            <a:ext cx="55107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3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27" name="Google Shape;927;p3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34"/>
          <p:cNvSpPr txBox="1"/>
          <p:nvPr>
            <p:ph type="title"/>
          </p:nvPr>
        </p:nvSpPr>
        <p:spPr>
          <a:xfrm>
            <a:off x="720000" y="540000"/>
            <a:ext cx="5399100" cy="8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9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" name="Google Shape;951;p3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52" name="Google Shape;952;p3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35"/>
          <p:cNvSpPr txBox="1"/>
          <p:nvPr>
            <p:ph idx="1" type="subTitle"/>
          </p:nvPr>
        </p:nvSpPr>
        <p:spPr>
          <a:xfrm>
            <a:off x="8041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75" name="Google Shape;975;p35"/>
          <p:cNvSpPr txBox="1"/>
          <p:nvPr>
            <p:ph idx="2" type="subTitle"/>
          </p:nvPr>
        </p:nvSpPr>
        <p:spPr>
          <a:xfrm>
            <a:off x="58336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76" name="Google Shape;976;p35"/>
          <p:cNvSpPr txBox="1"/>
          <p:nvPr>
            <p:ph idx="3" type="subTitle"/>
          </p:nvPr>
        </p:nvSpPr>
        <p:spPr>
          <a:xfrm>
            <a:off x="8041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77" name="Google Shape;977;p35"/>
          <p:cNvSpPr txBox="1"/>
          <p:nvPr>
            <p:ph idx="4" type="subTitle"/>
          </p:nvPr>
        </p:nvSpPr>
        <p:spPr>
          <a:xfrm>
            <a:off x="58336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78" name="Google Shape;978;p35"/>
          <p:cNvSpPr txBox="1"/>
          <p:nvPr>
            <p:ph idx="5" type="subTitle"/>
          </p:nvPr>
        </p:nvSpPr>
        <p:spPr>
          <a:xfrm>
            <a:off x="331890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79" name="Google Shape;979;p35"/>
          <p:cNvSpPr txBox="1"/>
          <p:nvPr>
            <p:ph idx="6" type="subTitle"/>
          </p:nvPr>
        </p:nvSpPr>
        <p:spPr>
          <a:xfrm>
            <a:off x="331890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80" name="Google Shape;980;p35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1" name="Google Shape;981;p35"/>
          <p:cNvSpPr txBox="1"/>
          <p:nvPr>
            <p:ph idx="7" type="subTitle"/>
          </p:nvPr>
        </p:nvSpPr>
        <p:spPr>
          <a:xfrm>
            <a:off x="8041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2" name="Google Shape;982;p35"/>
          <p:cNvSpPr txBox="1"/>
          <p:nvPr>
            <p:ph idx="8" type="subTitle"/>
          </p:nvPr>
        </p:nvSpPr>
        <p:spPr>
          <a:xfrm>
            <a:off x="58336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3" name="Google Shape;983;p35"/>
          <p:cNvSpPr txBox="1"/>
          <p:nvPr>
            <p:ph idx="9" type="subTitle"/>
          </p:nvPr>
        </p:nvSpPr>
        <p:spPr>
          <a:xfrm>
            <a:off x="8041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4" name="Google Shape;984;p35"/>
          <p:cNvSpPr txBox="1"/>
          <p:nvPr>
            <p:ph idx="13" type="subTitle"/>
          </p:nvPr>
        </p:nvSpPr>
        <p:spPr>
          <a:xfrm>
            <a:off x="58336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5" name="Google Shape;985;p35"/>
          <p:cNvSpPr txBox="1"/>
          <p:nvPr>
            <p:ph idx="14" type="subTitle"/>
          </p:nvPr>
        </p:nvSpPr>
        <p:spPr>
          <a:xfrm>
            <a:off x="331890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6" name="Google Shape;986;p35"/>
          <p:cNvSpPr txBox="1"/>
          <p:nvPr>
            <p:ph idx="15" type="subTitle"/>
          </p:nvPr>
        </p:nvSpPr>
        <p:spPr>
          <a:xfrm>
            <a:off x="331890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3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89" name="Google Shape;989;p3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36"/>
          <p:cNvSpPr txBox="1"/>
          <p:nvPr>
            <p:ph idx="1" type="subTitle"/>
          </p:nvPr>
        </p:nvSpPr>
        <p:spPr>
          <a:xfrm>
            <a:off x="8041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12" name="Google Shape;1012;p36"/>
          <p:cNvSpPr txBox="1"/>
          <p:nvPr>
            <p:ph idx="2" type="subTitle"/>
          </p:nvPr>
        </p:nvSpPr>
        <p:spPr>
          <a:xfrm>
            <a:off x="58336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13" name="Google Shape;1013;p36"/>
          <p:cNvSpPr txBox="1"/>
          <p:nvPr>
            <p:ph idx="3" type="subTitle"/>
          </p:nvPr>
        </p:nvSpPr>
        <p:spPr>
          <a:xfrm>
            <a:off x="3318900" y="20030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14" name="Google Shape;1014;p36"/>
          <p:cNvSpPr txBox="1"/>
          <p:nvPr>
            <p:ph type="title"/>
          </p:nvPr>
        </p:nvSpPr>
        <p:spPr>
          <a:xfrm>
            <a:off x="5917800" y="540000"/>
            <a:ext cx="25062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5" name="Google Shape;1015;p36"/>
          <p:cNvSpPr txBox="1"/>
          <p:nvPr>
            <p:ph idx="4" type="subTitle"/>
          </p:nvPr>
        </p:nvSpPr>
        <p:spPr>
          <a:xfrm>
            <a:off x="8041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6" name="Google Shape;1016;p36"/>
          <p:cNvSpPr txBox="1"/>
          <p:nvPr>
            <p:ph idx="5" type="subTitle"/>
          </p:nvPr>
        </p:nvSpPr>
        <p:spPr>
          <a:xfrm>
            <a:off x="58336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7" name="Google Shape;1017;p36"/>
          <p:cNvSpPr txBox="1"/>
          <p:nvPr>
            <p:ph idx="6" type="subTitle"/>
          </p:nvPr>
        </p:nvSpPr>
        <p:spPr>
          <a:xfrm>
            <a:off x="3318900" y="2389956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8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37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20" name="Google Shape;1020;p3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37"/>
          <p:cNvSpPr txBox="1"/>
          <p:nvPr>
            <p:ph idx="1" type="subTitle"/>
          </p:nvPr>
        </p:nvSpPr>
        <p:spPr>
          <a:xfrm>
            <a:off x="1342450" y="3241403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43" name="Google Shape;1043;p37"/>
          <p:cNvSpPr txBox="1"/>
          <p:nvPr>
            <p:ph idx="2" type="subTitle"/>
          </p:nvPr>
        </p:nvSpPr>
        <p:spPr>
          <a:xfrm>
            <a:off x="5295350" y="323209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44" name="Google Shape;1044;p37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5" name="Google Shape;1045;p37"/>
          <p:cNvSpPr txBox="1"/>
          <p:nvPr>
            <p:ph idx="3" type="subTitle"/>
          </p:nvPr>
        </p:nvSpPr>
        <p:spPr>
          <a:xfrm>
            <a:off x="1342450" y="3615440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6" name="Google Shape;1046;p37"/>
          <p:cNvSpPr txBox="1"/>
          <p:nvPr>
            <p:ph idx="4" type="subTitle"/>
          </p:nvPr>
        </p:nvSpPr>
        <p:spPr>
          <a:xfrm>
            <a:off x="5295350" y="3606127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3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49" name="Google Shape;1049;p3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38"/>
          <p:cNvSpPr txBox="1"/>
          <p:nvPr>
            <p:ph type="ctrTitle"/>
          </p:nvPr>
        </p:nvSpPr>
        <p:spPr>
          <a:xfrm>
            <a:off x="3443847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072" name="Google Shape;1072;p38"/>
          <p:cNvSpPr txBox="1"/>
          <p:nvPr>
            <p:ph idx="1" type="subTitle"/>
          </p:nvPr>
        </p:nvSpPr>
        <p:spPr>
          <a:xfrm>
            <a:off x="3443847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3" name="Google Shape;1073;p38"/>
          <p:cNvSpPr txBox="1"/>
          <p:nvPr>
            <p:ph idx="2" type="subTitle"/>
          </p:nvPr>
        </p:nvSpPr>
        <p:spPr>
          <a:xfrm>
            <a:off x="475992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4" name="Google Shape;1074;p38"/>
          <p:cNvSpPr txBox="1"/>
          <p:nvPr>
            <p:ph idx="3" type="ctrTitle"/>
          </p:nvPr>
        </p:nvSpPr>
        <p:spPr>
          <a:xfrm>
            <a:off x="475992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075" name="Google Shape;1075;p38"/>
          <p:cNvSpPr txBox="1"/>
          <p:nvPr>
            <p:ph idx="4" type="ctrTitle"/>
          </p:nvPr>
        </p:nvSpPr>
        <p:spPr>
          <a:xfrm>
            <a:off x="81170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076" name="Google Shape;1076;p38"/>
          <p:cNvSpPr txBox="1"/>
          <p:nvPr>
            <p:ph idx="5" type="subTitle"/>
          </p:nvPr>
        </p:nvSpPr>
        <p:spPr>
          <a:xfrm>
            <a:off x="81170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7" name="Google Shape;1077;p38"/>
          <p:cNvSpPr txBox="1"/>
          <p:nvPr>
            <p:ph idx="6" type="subTitle"/>
          </p:nvPr>
        </p:nvSpPr>
        <p:spPr>
          <a:xfrm>
            <a:off x="212778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8" name="Google Shape;1078;p38"/>
          <p:cNvSpPr txBox="1"/>
          <p:nvPr>
            <p:ph idx="7" type="ctrTitle"/>
          </p:nvPr>
        </p:nvSpPr>
        <p:spPr>
          <a:xfrm>
            <a:off x="212778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079" name="Google Shape;1079;p38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0" name="Google Shape;1080;p38"/>
          <p:cNvSpPr txBox="1"/>
          <p:nvPr>
            <p:ph idx="9" type="ctrTitle"/>
          </p:nvPr>
        </p:nvSpPr>
        <p:spPr>
          <a:xfrm>
            <a:off x="607599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081" name="Google Shape;1081;p38"/>
          <p:cNvSpPr txBox="1"/>
          <p:nvPr>
            <p:ph idx="13" type="subTitle"/>
          </p:nvPr>
        </p:nvSpPr>
        <p:spPr>
          <a:xfrm>
            <a:off x="607599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3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84" name="Google Shape;1084;p3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39"/>
          <p:cNvSpPr txBox="1"/>
          <p:nvPr>
            <p:ph hasCustomPrompt="1" type="title"/>
          </p:nvPr>
        </p:nvSpPr>
        <p:spPr>
          <a:xfrm>
            <a:off x="715349" y="1829975"/>
            <a:ext cx="52644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4" name="Google Shape;1104;p39"/>
          <p:cNvSpPr txBox="1"/>
          <p:nvPr>
            <p:ph idx="1" type="body"/>
          </p:nvPr>
        </p:nvSpPr>
        <p:spPr>
          <a:xfrm>
            <a:off x="715350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3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4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07" name="Google Shape;1107;p4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40"/>
          <p:cNvSpPr txBox="1"/>
          <p:nvPr>
            <p:ph hasCustomPrompt="1" type="title"/>
          </p:nvPr>
        </p:nvSpPr>
        <p:spPr>
          <a:xfrm>
            <a:off x="3772625" y="1829975"/>
            <a:ext cx="45693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7" name="Google Shape;1127;p40"/>
          <p:cNvSpPr txBox="1"/>
          <p:nvPr>
            <p:ph idx="1" type="body"/>
          </p:nvPr>
        </p:nvSpPr>
        <p:spPr>
          <a:xfrm>
            <a:off x="3772649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1" name="Google Shape;121;p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3" name="Google Shape;123;p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4" name="Google Shape;124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40" name="Google Shape;140;p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5" name="Google Shape;155;p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5"/>
          <p:cNvSpPr txBox="1"/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720000" y="2980194"/>
            <a:ext cx="31293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5368500" y="2980194"/>
            <a:ext cx="3055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5"/>
          <p:cNvSpPr txBox="1"/>
          <p:nvPr>
            <p:ph idx="3" type="subTitle"/>
          </p:nvPr>
        </p:nvSpPr>
        <p:spPr>
          <a:xfrm>
            <a:off x="10315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5"/>
          <p:cNvSpPr txBox="1"/>
          <p:nvPr>
            <p:ph idx="4" type="subTitle"/>
          </p:nvPr>
        </p:nvSpPr>
        <p:spPr>
          <a:xfrm>
            <a:off x="56431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4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130" name="Google Shape;1130;p41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1" name="Google Shape;1131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32" name="Google Shape;1132;p4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133" name="Google Shape;1133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8" name="Google Shape;1148;p4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149" name="Google Shape;1149;p4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64" name="Google Shape;1164;p4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4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4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4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4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4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0" name="Google Shape;1170;p41"/>
          <p:cNvSpPr txBox="1"/>
          <p:nvPr>
            <p:ph hasCustomPrompt="1" type="title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1" name="Google Shape;1171;p41"/>
          <p:cNvSpPr txBox="1"/>
          <p:nvPr>
            <p:ph hasCustomPrompt="1" idx="2" type="title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2" name="Google Shape;1172;p41"/>
          <p:cNvSpPr txBox="1"/>
          <p:nvPr>
            <p:ph hasCustomPrompt="1" idx="3" type="title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3" name="Google Shape;1173;p41"/>
          <p:cNvSpPr txBox="1"/>
          <p:nvPr>
            <p:ph idx="1" type="subTitle"/>
          </p:nvPr>
        </p:nvSpPr>
        <p:spPr>
          <a:xfrm>
            <a:off x="915300" y="1964863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4" name="Google Shape;1174;p41"/>
          <p:cNvSpPr txBox="1"/>
          <p:nvPr>
            <p:ph idx="4" type="subTitle"/>
          </p:nvPr>
        </p:nvSpPr>
        <p:spPr>
          <a:xfrm>
            <a:off x="915300" y="375473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5" name="Google Shape;1175;p41"/>
          <p:cNvSpPr txBox="1"/>
          <p:nvPr>
            <p:ph idx="5" type="subTitle"/>
          </p:nvPr>
        </p:nvSpPr>
        <p:spPr>
          <a:xfrm>
            <a:off x="5192850" y="3754772"/>
            <a:ext cx="313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4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78" name="Google Shape;1178;p4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42"/>
          <p:cNvSpPr txBox="1"/>
          <p:nvPr>
            <p:ph hasCustomPrompt="1" type="title"/>
          </p:nvPr>
        </p:nvSpPr>
        <p:spPr>
          <a:xfrm>
            <a:off x="3285938" y="11437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8" name="Google Shape;1198;p42"/>
          <p:cNvSpPr txBox="1"/>
          <p:nvPr>
            <p:ph idx="1" type="subTitle"/>
          </p:nvPr>
        </p:nvSpPr>
        <p:spPr>
          <a:xfrm>
            <a:off x="3285938" y="1964876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9" name="Google Shape;1199;p42"/>
          <p:cNvSpPr txBox="1"/>
          <p:nvPr>
            <p:ph hasCustomPrompt="1" idx="2" type="title"/>
          </p:nvPr>
        </p:nvSpPr>
        <p:spPr>
          <a:xfrm>
            <a:off x="3285938" y="29701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0" name="Google Shape;1200;p42"/>
          <p:cNvSpPr txBox="1"/>
          <p:nvPr>
            <p:ph idx="3" type="subTitle"/>
          </p:nvPr>
        </p:nvSpPr>
        <p:spPr>
          <a:xfrm>
            <a:off x="3285938" y="3791277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1" name="Google Shape;1201;p42"/>
          <p:cNvSpPr txBox="1"/>
          <p:nvPr>
            <p:ph hasCustomPrompt="1" idx="4" type="title"/>
          </p:nvPr>
        </p:nvSpPr>
        <p:spPr>
          <a:xfrm>
            <a:off x="6030113" y="11563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2" name="Google Shape;1202;p42"/>
          <p:cNvSpPr txBox="1"/>
          <p:nvPr>
            <p:ph idx="5" type="subTitle"/>
          </p:nvPr>
        </p:nvSpPr>
        <p:spPr>
          <a:xfrm>
            <a:off x="6030113" y="19775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3" name="Google Shape;1203;p42"/>
          <p:cNvSpPr txBox="1"/>
          <p:nvPr>
            <p:ph hasCustomPrompt="1" idx="6" type="title"/>
          </p:nvPr>
        </p:nvSpPr>
        <p:spPr>
          <a:xfrm>
            <a:off x="6030113" y="29827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4" name="Google Shape;1204;p42"/>
          <p:cNvSpPr txBox="1"/>
          <p:nvPr>
            <p:ph idx="7" type="subTitle"/>
          </p:nvPr>
        </p:nvSpPr>
        <p:spPr>
          <a:xfrm>
            <a:off x="6030113" y="38039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3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07" name="Google Shape;1207;p43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8" name="Google Shape;1208;p4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09" name="Google Shape;1209;p43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10" name="Google Shape;1210;p4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4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4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4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4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4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4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5" name="Google Shape;1225;p43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226" name="Google Shape;1226;p43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3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3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3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3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43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43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43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43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43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43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43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43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43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43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41" name="Google Shape;1241;p43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43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43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4" name="Google Shape;1244;p43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p43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6" name="Google Shape;1246;p43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7" name="Google Shape;1247;p43"/>
          <p:cNvSpPr txBox="1"/>
          <p:nvPr>
            <p:ph idx="1" type="subTitle"/>
          </p:nvPr>
        </p:nvSpPr>
        <p:spPr>
          <a:xfrm>
            <a:off x="720000" y="2532242"/>
            <a:ext cx="23004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8" name="Google Shape;1248;p43"/>
          <p:cNvSpPr txBox="1"/>
          <p:nvPr>
            <p:ph type="title"/>
          </p:nvPr>
        </p:nvSpPr>
        <p:spPr>
          <a:xfrm>
            <a:off x="720000" y="1452200"/>
            <a:ext cx="1554900" cy="9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4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51" name="Google Shape;1251;p44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2" name="Google Shape;1252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53" name="Google Shape;1253;p4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54" name="Google Shape;1254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9" name="Google Shape;1269;p4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270" name="Google Shape;1270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85" name="Google Shape;1285;p4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4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4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4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4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1" name="Google Shape;1291;p44"/>
          <p:cNvSpPr txBox="1"/>
          <p:nvPr>
            <p:ph idx="1" type="subTitle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2" name="Google Shape;1292;p44"/>
          <p:cNvSpPr txBox="1"/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0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4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295" name="Google Shape;1295;p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45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8" name="Google Shape;1318;p45"/>
          <p:cNvSpPr txBox="1"/>
          <p:nvPr>
            <p:ph idx="1" type="body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9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0" name="Google Shape;1320;p4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321" name="Google Shape;1321;p4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0" name="Google Shape;1340;p46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46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46"/>
          <p:cNvSpPr txBox="1"/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3" name="Google Shape;1343;p46"/>
          <p:cNvSpPr txBox="1"/>
          <p:nvPr/>
        </p:nvSpPr>
        <p:spPr>
          <a:xfrm>
            <a:off x="2422213" y="35921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44" name="Google Shape;1344;p46"/>
          <p:cNvSpPr txBox="1"/>
          <p:nvPr>
            <p:ph idx="1" type="subTitle"/>
          </p:nvPr>
        </p:nvSpPr>
        <p:spPr>
          <a:xfrm>
            <a:off x="2955600" y="2255325"/>
            <a:ext cx="323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345" name="Google Shape;1345;p46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346" name="Google Shape;1346;p46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359" name="Google Shape;1359;p47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0" name="Google Shape;1360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1" name="Google Shape;1361;p4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62" name="Google Shape;1362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7" name="Google Shape;1377;p4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78" name="Google Shape;1378;p4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4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4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4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4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4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4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4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4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4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93" name="Google Shape;1393;p4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4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4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4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4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4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6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4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01" name="Google Shape;1401;p4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0" name="Google Shape;1420;p4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p4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48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423" name="Google Shape;1423;p48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7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4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36" name="Google Shape;1436;p4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8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5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60" name="Google Shape;1460;p5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50"/>
          <p:cNvGrpSpPr/>
          <p:nvPr/>
        </p:nvGrpSpPr>
        <p:grpSpPr>
          <a:xfrm>
            <a:off x="2995920" y="1056023"/>
            <a:ext cx="3152176" cy="3031462"/>
            <a:chOff x="1857000" y="3245400"/>
            <a:chExt cx="1233825" cy="1186575"/>
          </a:xfrm>
        </p:grpSpPr>
        <p:sp>
          <p:nvSpPr>
            <p:cNvPr id="1483" name="Google Shape;1483;p50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6"/>
          <p:cNvGrpSpPr/>
          <p:nvPr/>
        </p:nvGrpSpPr>
        <p:grpSpPr>
          <a:xfrm>
            <a:off x="352670" y="6764"/>
            <a:ext cx="8793030" cy="5129556"/>
            <a:chOff x="514825" y="859725"/>
            <a:chExt cx="6865800" cy="4005275"/>
          </a:xfrm>
        </p:grpSpPr>
        <p:sp>
          <p:nvSpPr>
            <p:cNvPr id="168" name="Google Shape;168;p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6"/>
          <p:cNvSpPr txBox="1"/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39"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5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91" name="Google Shape;1491;p5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3" name="Google Shape;1513;p51"/>
          <p:cNvGrpSpPr/>
          <p:nvPr/>
        </p:nvGrpSpPr>
        <p:grpSpPr>
          <a:xfrm>
            <a:off x="262" y="2729663"/>
            <a:ext cx="2995174" cy="2414033"/>
            <a:chOff x="6562292" y="3785209"/>
            <a:chExt cx="1875030" cy="1511226"/>
          </a:xfrm>
        </p:grpSpPr>
        <p:grpSp>
          <p:nvGrpSpPr>
            <p:cNvPr id="1514" name="Google Shape;1514;p51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1515" name="Google Shape;1515;p51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51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7" name="Google Shape;1517;p51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92" name="Google Shape;192;p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 txBox="1"/>
          <p:nvPr>
            <p:ph idx="1" type="subTitle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7"/>
          <p:cNvSpPr txBox="1"/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15" name="Google Shape;215;p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4" name="Google Shape;234;p8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8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 txBox="1"/>
          <p:nvPr>
            <p:ph type="title"/>
          </p:nvPr>
        </p:nvSpPr>
        <p:spPr>
          <a:xfrm>
            <a:off x="720000" y="1560650"/>
            <a:ext cx="3519300" cy="16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7" name="Google Shape;237;p8"/>
          <p:cNvSpPr txBox="1"/>
          <p:nvPr>
            <p:ph idx="1" type="subTitle"/>
          </p:nvPr>
        </p:nvSpPr>
        <p:spPr>
          <a:xfrm rot="684086">
            <a:off x="5771626" y="1941489"/>
            <a:ext cx="1878775" cy="1549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40" name="Google Shape;240;p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9"/>
          <p:cNvSpPr txBox="1"/>
          <p:nvPr>
            <p:ph type="title"/>
          </p:nvPr>
        </p:nvSpPr>
        <p:spPr>
          <a:xfrm>
            <a:off x="1061575" y="1472687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9"/>
          <p:cNvSpPr txBox="1"/>
          <p:nvPr>
            <p:ph idx="1" type="body"/>
          </p:nvPr>
        </p:nvSpPr>
        <p:spPr>
          <a:xfrm>
            <a:off x="1061575" y="2468991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61" name="Google Shape;261;p9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9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b="1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dgBsFECyQVXdT5Il5vZlFIEo4Y0NO0Em/view" TargetMode="External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52"/>
          <p:cNvSpPr txBox="1"/>
          <p:nvPr>
            <p:ph type="ctrTitle"/>
          </p:nvPr>
        </p:nvSpPr>
        <p:spPr>
          <a:xfrm>
            <a:off x="1932900" y="1460925"/>
            <a:ext cx="5278200" cy="17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Assignment 8</a:t>
            </a:r>
            <a:r>
              <a:rPr lang="en"/>
              <a:t> Hi-Fi Prototype</a:t>
            </a:r>
            <a:endParaRPr/>
          </a:p>
        </p:txBody>
      </p:sp>
      <p:sp>
        <p:nvSpPr>
          <p:cNvPr id="1523" name="Google Shape;1523;p52"/>
          <p:cNvSpPr txBox="1"/>
          <p:nvPr>
            <p:ph idx="1" type="subTitle"/>
          </p:nvPr>
        </p:nvSpPr>
        <p:spPr>
          <a:xfrm>
            <a:off x="2351850" y="3209925"/>
            <a:ext cx="44403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434343"/>
                </a:solidFill>
              </a:rPr>
              <a:t>Team Gloo</a:t>
            </a:r>
            <a:endParaRPr sz="27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61"/>
          <p:cNvSpPr txBox="1"/>
          <p:nvPr>
            <p:ph type="title"/>
          </p:nvPr>
        </p:nvSpPr>
        <p:spPr>
          <a:xfrm>
            <a:off x="1268250" y="251025"/>
            <a:ext cx="7371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Breakdown by Category + Severity</a:t>
            </a:r>
            <a:endParaRPr/>
          </a:p>
        </p:txBody>
      </p:sp>
      <p:graphicFrame>
        <p:nvGraphicFramePr>
          <p:cNvPr id="1890" name="Google Shape;1890;p61"/>
          <p:cNvGraphicFramePr/>
          <p:nvPr/>
        </p:nvGraphicFramePr>
        <p:xfrm>
          <a:off x="949400" y="116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{075D8391-E223-4F71-9538-6A0C200A782E}</a:tableStyleId>
              </a:tblPr>
              <a:tblGrid>
                <a:gridCol w="665800"/>
                <a:gridCol w="829575"/>
                <a:gridCol w="829575"/>
                <a:gridCol w="747675"/>
                <a:gridCol w="747675"/>
                <a:gridCol w="747675"/>
                <a:gridCol w="747675"/>
                <a:gridCol w="747675"/>
                <a:gridCol w="747675"/>
                <a:gridCol w="747675"/>
              </a:tblGrid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H2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H3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H4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H5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H6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H7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H12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Total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0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1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2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</a:tr>
              <a:tr h="71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3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4</a:t>
                      </a:r>
                      <a:endParaRPr b="1" sz="16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891" name="Google Shape;1891;p61"/>
          <p:cNvGrpSpPr/>
          <p:nvPr/>
        </p:nvGrpSpPr>
        <p:grpSpPr>
          <a:xfrm rot="-8593279">
            <a:off x="-36790" y="292823"/>
            <a:ext cx="1513578" cy="983068"/>
            <a:chOff x="5118990" y="4122087"/>
            <a:chExt cx="1882464" cy="1222659"/>
          </a:xfrm>
        </p:grpSpPr>
        <p:sp>
          <p:nvSpPr>
            <p:cNvPr id="1892" name="Google Shape;1892;p61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1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1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1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1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1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1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1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1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1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1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1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1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1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1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7" name="Google Shape;1907;p61"/>
          <p:cNvGrpSpPr/>
          <p:nvPr/>
        </p:nvGrpSpPr>
        <p:grpSpPr>
          <a:xfrm flipH="1">
            <a:off x="1611744" y="696338"/>
            <a:ext cx="6684901" cy="176025"/>
            <a:chOff x="4345425" y="2175475"/>
            <a:chExt cx="800750" cy="176025"/>
          </a:xfrm>
        </p:grpSpPr>
        <p:sp>
          <p:nvSpPr>
            <p:cNvPr id="1908" name="Google Shape;1908;p6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61"/>
          <p:cNvSpPr txBox="1"/>
          <p:nvPr/>
        </p:nvSpPr>
        <p:spPr>
          <a:xfrm>
            <a:off x="3024150" y="4610675"/>
            <a:ext cx="3095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 Full table in appendix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62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1916" name="Google Shape;1916;p62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2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2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2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2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2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2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2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4" name="Google Shape;1924;p62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1925" name="Google Shape;1925;p62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2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2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2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1" name="Google Shape;1931;p62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1932" name="Google Shape;1932;p62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2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2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2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2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2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2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9" name="Google Shape;1939;p62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1940" name="Google Shape;1940;p62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2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2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2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2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2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2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2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2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2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2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2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2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2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2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2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2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2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2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2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2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2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62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1963" name="Google Shape;1963;p62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2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2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2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62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62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2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2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2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2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2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4" name="Google Shape;1974;p62"/>
          <p:cNvSpPr txBox="1"/>
          <p:nvPr>
            <p:ph idx="4294967295" type="title"/>
          </p:nvPr>
        </p:nvSpPr>
        <p:spPr>
          <a:xfrm>
            <a:off x="2693850" y="251025"/>
            <a:ext cx="37563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Revisions</a:t>
            </a:r>
            <a:endParaRPr/>
          </a:p>
        </p:txBody>
      </p:sp>
      <p:grpSp>
        <p:nvGrpSpPr>
          <p:cNvPr id="1975" name="Google Shape;1975;p62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1976" name="Google Shape;1976;p6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62"/>
          <p:cNvSpPr txBox="1"/>
          <p:nvPr/>
        </p:nvSpPr>
        <p:spPr>
          <a:xfrm>
            <a:off x="1681650" y="1039275"/>
            <a:ext cx="5780700" cy="322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Provide error warnings when abandoning tasks 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4 (rows: 12)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Avoid abbreviations (“D” for day, “OH” for Office Hours”)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4, 3 (row: 13, 22)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Provide higher contrast between tentative and registered OH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4 (row: 14)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Add “Filter” or “Sort” to drop down menu</a:t>
            </a:r>
            <a:endParaRPr sz="1500">
              <a:solidFill>
                <a:schemeClr val="dk2"/>
              </a:solidFill>
              <a:highlight>
                <a:schemeClr val="lt1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  <a:latin typeface="Manrope"/>
                <a:ea typeface="Manrope"/>
                <a:cs typeface="Manrope"/>
                <a:sym typeface="Manrope"/>
              </a:rPr>
              <a:t>Sev: 3 (row: 19)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9" name="Google Shape;1979;p62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4" name="Google Shape;1984;p63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1985" name="Google Shape;1985;p63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3" name="Google Shape;1993;p63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1994" name="Google Shape;1994;p63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0" name="Google Shape;2000;p63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2001" name="Google Shape;2001;p63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3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3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3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3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3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3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8" name="Google Shape;2008;p63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2009" name="Google Shape;2009;p63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3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3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3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3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3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3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3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3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3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3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63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2032" name="Google Shape;2032;p63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3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3" name="Google Shape;2043;p63"/>
          <p:cNvSpPr txBox="1"/>
          <p:nvPr>
            <p:ph idx="4294967295" type="title"/>
          </p:nvPr>
        </p:nvSpPr>
        <p:spPr>
          <a:xfrm>
            <a:off x="2693850" y="251025"/>
            <a:ext cx="37563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Revisions</a:t>
            </a:r>
            <a:endParaRPr/>
          </a:p>
        </p:txBody>
      </p:sp>
      <p:grpSp>
        <p:nvGrpSpPr>
          <p:cNvPr id="2044" name="Google Shape;2044;p63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2045" name="Google Shape;2045;p6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7" name="Google Shape;2047;p63"/>
          <p:cNvSpPr txBox="1"/>
          <p:nvPr/>
        </p:nvSpPr>
        <p:spPr>
          <a:xfrm>
            <a:off x="1681650" y="1039275"/>
            <a:ext cx="5780700" cy="322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Display current student name when drafting journal entry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20)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Include formatting and AM/PM for calendar times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3, 2 (row: 21, 33)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Swipe to delete journal entries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23)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Provide onboarding popups 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18)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highlight>
                <a:srgbClr val="FFFF00"/>
              </a:highlight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Provide alternate content viewing for calendar 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25)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8" name="Google Shape;2048;p63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oogle Shape;2053;p64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2054" name="Google Shape;2054;p64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4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4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4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4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4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4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4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2" name="Google Shape;2062;p64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2063" name="Google Shape;2063;p64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4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4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2070" name="Google Shape;2070;p64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4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4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4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4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4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4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7" name="Google Shape;2077;p64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2078" name="Google Shape;2078;p64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4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4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4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4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4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4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4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4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4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4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4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4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4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4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4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0" name="Google Shape;2100;p64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2101" name="Google Shape;2101;p64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4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4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4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4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4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4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4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4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4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4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2" name="Google Shape;2112;p64"/>
          <p:cNvSpPr txBox="1"/>
          <p:nvPr>
            <p:ph idx="4294967295" type="title"/>
          </p:nvPr>
        </p:nvSpPr>
        <p:spPr>
          <a:xfrm>
            <a:off x="2455050" y="251025"/>
            <a:ext cx="4233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Unincorporated</a:t>
            </a:r>
            <a:r>
              <a:rPr lang="en"/>
              <a:t> Revisions</a:t>
            </a:r>
            <a:endParaRPr/>
          </a:p>
        </p:txBody>
      </p:sp>
      <p:grpSp>
        <p:nvGrpSpPr>
          <p:cNvPr id="2113" name="Google Shape;2113;p64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2114" name="Google Shape;2114;p6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6" name="Google Shape;2116;p64"/>
          <p:cNvSpPr txBox="1"/>
          <p:nvPr/>
        </p:nvSpPr>
        <p:spPr>
          <a:xfrm>
            <a:off x="1830450" y="1260900"/>
            <a:ext cx="5483100" cy="275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Tooltip for password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15)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Posting every available OH greyed out on the calendar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(rows: 16)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Hiding your own OH + undo-delete Office Hours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17)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Change “Recent” to “Recent Journal Entries”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3 (row: 24)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17" name="Google Shape;2117;p64"/>
          <p:cNvSpPr txBox="1"/>
          <p:nvPr/>
        </p:nvSpPr>
        <p:spPr>
          <a:xfrm rot="749">
            <a:off x="2222350" y="1597949"/>
            <a:ext cx="1377600" cy="312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Already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exists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18" name="Google Shape;2118;p64"/>
          <p:cNvSpPr txBox="1"/>
          <p:nvPr/>
        </p:nvSpPr>
        <p:spPr>
          <a:xfrm rot="748">
            <a:off x="5881300" y="2363150"/>
            <a:ext cx="1377900" cy="3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Overcrowding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19" name="Google Shape;2119;p64"/>
          <p:cNvSpPr txBox="1"/>
          <p:nvPr/>
        </p:nvSpPr>
        <p:spPr>
          <a:xfrm rot="1497">
            <a:off x="1914669" y="2957407"/>
            <a:ext cx="1377900" cy="3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Bad visibility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20" name="Google Shape;2120;p64"/>
          <p:cNvSpPr txBox="1"/>
          <p:nvPr/>
        </p:nvSpPr>
        <p:spPr>
          <a:xfrm rot="1497">
            <a:off x="5596169" y="3545007"/>
            <a:ext cx="1377900" cy="3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Labeled above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21" name="Google Shape;2121;p64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22" name="Google Shape;2122;p64"/>
          <p:cNvSpPr txBox="1"/>
          <p:nvPr/>
        </p:nvSpPr>
        <p:spPr>
          <a:xfrm rot="1497">
            <a:off x="5666994" y="2954007"/>
            <a:ext cx="1377900" cy="312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Not standard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65"/>
          <p:cNvSpPr txBox="1"/>
          <p:nvPr>
            <p:ph type="title"/>
          </p:nvPr>
        </p:nvSpPr>
        <p:spPr>
          <a:xfrm>
            <a:off x="1265800" y="487425"/>
            <a:ext cx="37089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Revision Summary</a:t>
            </a:r>
            <a:endParaRPr/>
          </a:p>
        </p:txBody>
      </p:sp>
      <p:grpSp>
        <p:nvGrpSpPr>
          <p:cNvPr id="2128" name="Google Shape;2128;p65"/>
          <p:cNvGrpSpPr/>
          <p:nvPr/>
        </p:nvGrpSpPr>
        <p:grpSpPr>
          <a:xfrm flipH="1">
            <a:off x="720170" y="947150"/>
            <a:ext cx="4658924" cy="176025"/>
            <a:chOff x="4345425" y="2175475"/>
            <a:chExt cx="800750" cy="176025"/>
          </a:xfrm>
        </p:grpSpPr>
        <p:sp>
          <p:nvSpPr>
            <p:cNvPr id="2129" name="Google Shape;2129;p6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1" name="Google Shape;2131;p65"/>
          <p:cNvGrpSpPr/>
          <p:nvPr/>
        </p:nvGrpSpPr>
        <p:grpSpPr>
          <a:xfrm rot="4691603">
            <a:off x="3720976" y="2314577"/>
            <a:ext cx="1912265" cy="1978212"/>
            <a:chOff x="2801825" y="1784650"/>
            <a:chExt cx="1912350" cy="1978300"/>
          </a:xfrm>
        </p:grpSpPr>
        <p:sp>
          <p:nvSpPr>
            <p:cNvPr id="2132" name="Google Shape;2132;p65"/>
            <p:cNvSpPr/>
            <p:nvPr/>
          </p:nvSpPr>
          <p:spPr>
            <a:xfrm>
              <a:off x="2948050" y="2068550"/>
              <a:ext cx="1328450" cy="1346175"/>
            </a:xfrm>
            <a:custGeom>
              <a:rect b="b" l="l" r="r" t="t"/>
              <a:pathLst>
                <a:path extrusionOk="0" h="53847" w="53138">
                  <a:moveTo>
                    <a:pt x="31395" y="1"/>
                  </a:moveTo>
                  <a:cubicBezTo>
                    <a:pt x="30756" y="1"/>
                    <a:pt x="30099" y="16"/>
                    <a:pt x="29422" y="48"/>
                  </a:cubicBezTo>
                  <a:cubicBezTo>
                    <a:pt x="17097" y="618"/>
                    <a:pt x="0" y="13195"/>
                    <a:pt x="0" y="25521"/>
                  </a:cubicBezTo>
                  <a:cubicBezTo>
                    <a:pt x="0" y="37869"/>
                    <a:pt x="13810" y="53847"/>
                    <a:pt x="26158" y="53847"/>
                  </a:cubicBezTo>
                  <a:cubicBezTo>
                    <a:pt x="38484" y="53847"/>
                    <a:pt x="53138" y="39650"/>
                    <a:pt x="53138" y="27324"/>
                  </a:cubicBezTo>
                  <a:cubicBezTo>
                    <a:pt x="53138" y="15356"/>
                    <a:pt x="51487" y="1"/>
                    <a:pt x="31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2801825" y="1784650"/>
              <a:ext cx="1912350" cy="1978300"/>
            </a:xfrm>
            <a:custGeom>
              <a:rect b="b" l="l" r="r" t="t"/>
              <a:pathLst>
                <a:path extrusionOk="0" h="79132" w="76494">
                  <a:moveTo>
                    <a:pt x="69669" y="6473"/>
                  </a:moveTo>
                  <a:cubicBezTo>
                    <a:pt x="69852" y="6610"/>
                    <a:pt x="70011" y="6770"/>
                    <a:pt x="70171" y="6907"/>
                  </a:cubicBezTo>
                  <a:cubicBezTo>
                    <a:pt x="70171" y="6930"/>
                    <a:pt x="70171" y="6930"/>
                    <a:pt x="70171" y="6930"/>
                  </a:cubicBezTo>
                  <a:cubicBezTo>
                    <a:pt x="69988" y="6793"/>
                    <a:pt x="69829" y="6633"/>
                    <a:pt x="69669" y="6473"/>
                  </a:cubicBezTo>
                  <a:close/>
                  <a:moveTo>
                    <a:pt x="71563" y="7638"/>
                  </a:moveTo>
                  <a:lnTo>
                    <a:pt x="71563" y="7683"/>
                  </a:lnTo>
                  <a:lnTo>
                    <a:pt x="71518" y="7683"/>
                  </a:lnTo>
                  <a:cubicBezTo>
                    <a:pt x="71518" y="7660"/>
                    <a:pt x="71541" y="7660"/>
                    <a:pt x="71563" y="7638"/>
                  </a:cubicBezTo>
                  <a:close/>
                  <a:moveTo>
                    <a:pt x="36337" y="12206"/>
                  </a:moveTo>
                  <a:cubicBezTo>
                    <a:pt x="37400" y="12206"/>
                    <a:pt x="38479" y="12257"/>
                    <a:pt x="39585" y="12362"/>
                  </a:cubicBezTo>
                  <a:cubicBezTo>
                    <a:pt x="43077" y="12705"/>
                    <a:pt x="46410" y="13161"/>
                    <a:pt x="49560" y="14805"/>
                  </a:cubicBezTo>
                  <a:cubicBezTo>
                    <a:pt x="54513" y="17361"/>
                    <a:pt x="57617" y="22223"/>
                    <a:pt x="58873" y="27564"/>
                  </a:cubicBezTo>
                  <a:cubicBezTo>
                    <a:pt x="61383" y="38360"/>
                    <a:pt x="56750" y="51097"/>
                    <a:pt x="47802" y="57648"/>
                  </a:cubicBezTo>
                  <a:cubicBezTo>
                    <a:pt x="44279" y="60220"/>
                    <a:pt x="39995" y="61575"/>
                    <a:pt x="35658" y="61575"/>
                  </a:cubicBezTo>
                  <a:cubicBezTo>
                    <a:pt x="34685" y="61575"/>
                    <a:pt x="33709" y="61506"/>
                    <a:pt x="32738" y="61368"/>
                  </a:cubicBezTo>
                  <a:cubicBezTo>
                    <a:pt x="25137" y="60295"/>
                    <a:pt x="19042" y="54224"/>
                    <a:pt x="15368" y="47856"/>
                  </a:cubicBezTo>
                  <a:cubicBezTo>
                    <a:pt x="11875" y="41853"/>
                    <a:pt x="9935" y="34389"/>
                    <a:pt x="11624" y="27541"/>
                  </a:cubicBezTo>
                  <a:cubicBezTo>
                    <a:pt x="13427" y="20191"/>
                    <a:pt x="19590" y="14782"/>
                    <a:pt x="26963" y="13572"/>
                  </a:cubicBezTo>
                  <a:cubicBezTo>
                    <a:pt x="27123" y="13549"/>
                    <a:pt x="27191" y="13504"/>
                    <a:pt x="27214" y="13435"/>
                  </a:cubicBezTo>
                  <a:cubicBezTo>
                    <a:pt x="30303" y="12637"/>
                    <a:pt x="33253" y="12206"/>
                    <a:pt x="36337" y="12206"/>
                  </a:cubicBezTo>
                  <a:close/>
                  <a:moveTo>
                    <a:pt x="5256" y="66458"/>
                  </a:moveTo>
                  <a:cubicBezTo>
                    <a:pt x="5302" y="66550"/>
                    <a:pt x="5370" y="66641"/>
                    <a:pt x="5416" y="66709"/>
                  </a:cubicBezTo>
                  <a:cubicBezTo>
                    <a:pt x="5324" y="66687"/>
                    <a:pt x="5256" y="66641"/>
                    <a:pt x="5187" y="66641"/>
                  </a:cubicBezTo>
                  <a:cubicBezTo>
                    <a:pt x="5210" y="66572"/>
                    <a:pt x="5233" y="66527"/>
                    <a:pt x="5256" y="66458"/>
                  </a:cubicBezTo>
                  <a:close/>
                  <a:moveTo>
                    <a:pt x="838" y="0"/>
                  </a:moveTo>
                  <a:cubicBezTo>
                    <a:pt x="360" y="0"/>
                    <a:pt x="0" y="488"/>
                    <a:pt x="440" y="927"/>
                  </a:cubicBezTo>
                  <a:cubicBezTo>
                    <a:pt x="1353" y="1840"/>
                    <a:pt x="1901" y="2936"/>
                    <a:pt x="2471" y="4077"/>
                  </a:cubicBezTo>
                  <a:cubicBezTo>
                    <a:pt x="3179" y="5446"/>
                    <a:pt x="3932" y="6793"/>
                    <a:pt x="4594" y="8185"/>
                  </a:cubicBezTo>
                  <a:cubicBezTo>
                    <a:pt x="4717" y="8485"/>
                    <a:pt x="5018" y="8635"/>
                    <a:pt x="5296" y="8635"/>
                  </a:cubicBezTo>
                  <a:cubicBezTo>
                    <a:pt x="5377" y="8635"/>
                    <a:pt x="5457" y="8622"/>
                    <a:pt x="5530" y="8596"/>
                  </a:cubicBezTo>
                  <a:cubicBezTo>
                    <a:pt x="5575" y="8596"/>
                    <a:pt x="5621" y="8596"/>
                    <a:pt x="5690" y="8573"/>
                  </a:cubicBezTo>
                  <a:cubicBezTo>
                    <a:pt x="6237" y="8299"/>
                    <a:pt x="6762" y="7843"/>
                    <a:pt x="7219" y="7295"/>
                  </a:cubicBezTo>
                  <a:cubicBezTo>
                    <a:pt x="10437" y="10468"/>
                    <a:pt x="13542" y="13869"/>
                    <a:pt x="15116" y="18069"/>
                  </a:cubicBezTo>
                  <a:cubicBezTo>
                    <a:pt x="15139" y="18137"/>
                    <a:pt x="15231" y="18228"/>
                    <a:pt x="15322" y="18320"/>
                  </a:cubicBezTo>
                  <a:cubicBezTo>
                    <a:pt x="12583" y="21036"/>
                    <a:pt x="10643" y="24620"/>
                    <a:pt x="9867" y="28682"/>
                  </a:cubicBezTo>
                  <a:cubicBezTo>
                    <a:pt x="8315" y="36648"/>
                    <a:pt x="11807" y="45368"/>
                    <a:pt x="16554" y="51645"/>
                  </a:cubicBezTo>
                  <a:cubicBezTo>
                    <a:pt x="17331" y="52695"/>
                    <a:pt x="18175" y="53653"/>
                    <a:pt x="19088" y="54589"/>
                  </a:cubicBezTo>
                  <a:cubicBezTo>
                    <a:pt x="19042" y="54589"/>
                    <a:pt x="18997" y="54612"/>
                    <a:pt x="18974" y="54635"/>
                  </a:cubicBezTo>
                  <a:cubicBezTo>
                    <a:pt x="14660" y="58264"/>
                    <a:pt x="10757" y="62304"/>
                    <a:pt x="6808" y="66298"/>
                  </a:cubicBezTo>
                  <a:cubicBezTo>
                    <a:pt x="6511" y="65956"/>
                    <a:pt x="6192" y="65659"/>
                    <a:pt x="5849" y="65431"/>
                  </a:cubicBezTo>
                  <a:cubicBezTo>
                    <a:pt x="5827" y="65385"/>
                    <a:pt x="5804" y="65317"/>
                    <a:pt x="5804" y="65271"/>
                  </a:cubicBezTo>
                  <a:cubicBezTo>
                    <a:pt x="5729" y="65085"/>
                    <a:pt x="5044" y="64486"/>
                    <a:pt x="4697" y="64486"/>
                  </a:cubicBezTo>
                  <a:cubicBezTo>
                    <a:pt x="4619" y="64486"/>
                    <a:pt x="4559" y="64516"/>
                    <a:pt x="4526" y="64587"/>
                  </a:cubicBezTo>
                  <a:cubicBezTo>
                    <a:pt x="3156" y="67234"/>
                    <a:pt x="2540" y="70293"/>
                    <a:pt x="2038" y="73215"/>
                  </a:cubicBezTo>
                  <a:cubicBezTo>
                    <a:pt x="1978" y="73493"/>
                    <a:pt x="2750" y="73979"/>
                    <a:pt x="3116" y="73979"/>
                  </a:cubicBezTo>
                  <a:cubicBezTo>
                    <a:pt x="3170" y="73979"/>
                    <a:pt x="3215" y="73968"/>
                    <a:pt x="3247" y="73945"/>
                  </a:cubicBezTo>
                  <a:cubicBezTo>
                    <a:pt x="5324" y="72575"/>
                    <a:pt x="6991" y="70795"/>
                    <a:pt x="8634" y="68946"/>
                  </a:cubicBezTo>
                  <a:cubicBezTo>
                    <a:pt x="8703" y="68878"/>
                    <a:pt x="8588" y="68741"/>
                    <a:pt x="8543" y="68695"/>
                  </a:cubicBezTo>
                  <a:cubicBezTo>
                    <a:pt x="8223" y="68284"/>
                    <a:pt x="7904" y="67782"/>
                    <a:pt x="7561" y="67303"/>
                  </a:cubicBezTo>
                  <a:cubicBezTo>
                    <a:pt x="11601" y="63240"/>
                    <a:pt x="15550" y="59109"/>
                    <a:pt x="19910" y="55388"/>
                  </a:cubicBezTo>
                  <a:cubicBezTo>
                    <a:pt x="24338" y="59542"/>
                    <a:pt x="29999" y="62213"/>
                    <a:pt x="36184" y="62304"/>
                  </a:cubicBezTo>
                  <a:cubicBezTo>
                    <a:pt x="36261" y="62305"/>
                    <a:pt x="36338" y="62305"/>
                    <a:pt x="36414" y="62305"/>
                  </a:cubicBezTo>
                  <a:cubicBezTo>
                    <a:pt x="40462" y="62305"/>
                    <a:pt x="44329" y="61123"/>
                    <a:pt x="47734" y="59040"/>
                  </a:cubicBezTo>
                  <a:cubicBezTo>
                    <a:pt x="48715" y="63765"/>
                    <a:pt x="50861" y="68102"/>
                    <a:pt x="52573" y="72598"/>
                  </a:cubicBezTo>
                  <a:cubicBezTo>
                    <a:pt x="52116" y="72827"/>
                    <a:pt x="51683" y="73078"/>
                    <a:pt x="51249" y="73374"/>
                  </a:cubicBezTo>
                  <a:cubicBezTo>
                    <a:pt x="51135" y="73443"/>
                    <a:pt x="50815" y="73694"/>
                    <a:pt x="50907" y="73876"/>
                  </a:cubicBezTo>
                  <a:cubicBezTo>
                    <a:pt x="50975" y="74013"/>
                    <a:pt x="51066" y="74128"/>
                    <a:pt x="51135" y="74242"/>
                  </a:cubicBezTo>
                  <a:cubicBezTo>
                    <a:pt x="51066" y="74356"/>
                    <a:pt x="51066" y="74447"/>
                    <a:pt x="51158" y="74516"/>
                  </a:cubicBezTo>
                  <a:cubicBezTo>
                    <a:pt x="51295" y="74584"/>
                    <a:pt x="51432" y="74675"/>
                    <a:pt x="51546" y="74767"/>
                  </a:cubicBezTo>
                  <a:cubicBezTo>
                    <a:pt x="51979" y="75246"/>
                    <a:pt x="52459" y="75680"/>
                    <a:pt x="52984" y="76091"/>
                  </a:cubicBezTo>
                  <a:cubicBezTo>
                    <a:pt x="53897" y="77095"/>
                    <a:pt x="54696" y="78213"/>
                    <a:pt x="55723" y="79081"/>
                  </a:cubicBezTo>
                  <a:cubicBezTo>
                    <a:pt x="55769" y="79116"/>
                    <a:pt x="55830" y="79132"/>
                    <a:pt x="55900" y="79132"/>
                  </a:cubicBezTo>
                  <a:cubicBezTo>
                    <a:pt x="56287" y="79132"/>
                    <a:pt x="56959" y="78663"/>
                    <a:pt x="56978" y="78373"/>
                  </a:cubicBezTo>
                  <a:cubicBezTo>
                    <a:pt x="57092" y="76068"/>
                    <a:pt x="56088" y="73991"/>
                    <a:pt x="55837" y="71731"/>
                  </a:cubicBezTo>
                  <a:cubicBezTo>
                    <a:pt x="55819" y="71604"/>
                    <a:pt x="55729" y="71564"/>
                    <a:pt x="55624" y="71564"/>
                  </a:cubicBezTo>
                  <a:cubicBezTo>
                    <a:pt x="55597" y="71564"/>
                    <a:pt x="55568" y="71566"/>
                    <a:pt x="55540" y="71571"/>
                  </a:cubicBezTo>
                  <a:cubicBezTo>
                    <a:pt x="54969" y="71662"/>
                    <a:pt x="54444" y="71799"/>
                    <a:pt x="53919" y="72005"/>
                  </a:cubicBezTo>
                  <a:cubicBezTo>
                    <a:pt x="52185" y="67440"/>
                    <a:pt x="49994" y="63012"/>
                    <a:pt x="49035" y="58196"/>
                  </a:cubicBezTo>
                  <a:cubicBezTo>
                    <a:pt x="49788" y="57671"/>
                    <a:pt x="50496" y="57100"/>
                    <a:pt x="51203" y="56484"/>
                  </a:cubicBezTo>
                  <a:cubicBezTo>
                    <a:pt x="59238" y="49316"/>
                    <a:pt x="62844" y="36854"/>
                    <a:pt x="59968" y="26491"/>
                  </a:cubicBezTo>
                  <a:cubicBezTo>
                    <a:pt x="59352" y="24209"/>
                    <a:pt x="58325" y="22086"/>
                    <a:pt x="56978" y="20214"/>
                  </a:cubicBezTo>
                  <a:cubicBezTo>
                    <a:pt x="60767" y="15398"/>
                    <a:pt x="65926" y="11997"/>
                    <a:pt x="70742" y="8277"/>
                  </a:cubicBezTo>
                  <a:cubicBezTo>
                    <a:pt x="71257" y="8728"/>
                    <a:pt x="71842" y="9054"/>
                    <a:pt x="72470" y="9054"/>
                  </a:cubicBezTo>
                  <a:cubicBezTo>
                    <a:pt x="72731" y="9054"/>
                    <a:pt x="73000" y="8998"/>
                    <a:pt x="73275" y="8870"/>
                  </a:cubicBezTo>
                  <a:cubicBezTo>
                    <a:pt x="75010" y="8117"/>
                    <a:pt x="75809" y="5195"/>
                    <a:pt x="76425" y="3620"/>
                  </a:cubicBezTo>
                  <a:cubicBezTo>
                    <a:pt x="76493" y="3462"/>
                    <a:pt x="75956" y="2296"/>
                    <a:pt x="75791" y="2296"/>
                  </a:cubicBezTo>
                  <a:cubicBezTo>
                    <a:pt x="75789" y="2296"/>
                    <a:pt x="75788" y="2296"/>
                    <a:pt x="75786" y="2296"/>
                  </a:cubicBezTo>
                  <a:cubicBezTo>
                    <a:pt x="73070" y="2411"/>
                    <a:pt x="70696" y="3917"/>
                    <a:pt x="68162" y="4762"/>
                  </a:cubicBezTo>
                  <a:cubicBezTo>
                    <a:pt x="68118" y="4784"/>
                    <a:pt x="68617" y="6088"/>
                    <a:pt x="68789" y="6088"/>
                  </a:cubicBezTo>
                  <a:cubicBezTo>
                    <a:pt x="68794" y="6088"/>
                    <a:pt x="68798" y="6087"/>
                    <a:pt x="68802" y="6085"/>
                  </a:cubicBezTo>
                  <a:cubicBezTo>
                    <a:pt x="68847" y="6085"/>
                    <a:pt x="68870" y="6063"/>
                    <a:pt x="68916" y="6063"/>
                  </a:cubicBezTo>
                  <a:cubicBezTo>
                    <a:pt x="68961" y="6177"/>
                    <a:pt x="69030" y="6291"/>
                    <a:pt x="69121" y="6405"/>
                  </a:cubicBezTo>
                  <a:cubicBezTo>
                    <a:pt x="69304" y="6656"/>
                    <a:pt x="69509" y="6953"/>
                    <a:pt x="69760" y="7250"/>
                  </a:cubicBezTo>
                  <a:cubicBezTo>
                    <a:pt x="64990" y="10947"/>
                    <a:pt x="59877" y="14303"/>
                    <a:pt x="56042" y="19005"/>
                  </a:cubicBezTo>
                  <a:cubicBezTo>
                    <a:pt x="54627" y="17338"/>
                    <a:pt x="52938" y="15900"/>
                    <a:pt x="50998" y="14759"/>
                  </a:cubicBezTo>
                  <a:cubicBezTo>
                    <a:pt x="48533" y="13321"/>
                    <a:pt x="45771" y="12522"/>
                    <a:pt x="42963" y="12066"/>
                  </a:cubicBezTo>
                  <a:cubicBezTo>
                    <a:pt x="40501" y="11666"/>
                    <a:pt x="37918" y="11401"/>
                    <a:pt x="35373" y="11401"/>
                  </a:cubicBezTo>
                  <a:cubicBezTo>
                    <a:pt x="34426" y="11401"/>
                    <a:pt x="33484" y="11437"/>
                    <a:pt x="32555" y="11518"/>
                  </a:cubicBezTo>
                  <a:cubicBezTo>
                    <a:pt x="30272" y="11723"/>
                    <a:pt x="28013" y="12294"/>
                    <a:pt x="25799" y="12887"/>
                  </a:cubicBezTo>
                  <a:cubicBezTo>
                    <a:pt x="25730" y="12910"/>
                    <a:pt x="25662" y="12933"/>
                    <a:pt x="25639" y="12956"/>
                  </a:cubicBezTo>
                  <a:cubicBezTo>
                    <a:pt x="21918" y="13641"/>
                    <a:pt x="18632" y="15307"/>
                    <a:pt x="16007" y="17681"/>
                  </a:cubicBezTo>
                  <a:cubicBezTo>
                    <a:pt x="14181" y="13458"/>
                    <a:pt x="10917" y="10011"/>
                    <a:pt x="7630" y="6793"/>
                  </a:cubicBezTo>
                  <a:cubicBezTo>
                    <a:pt x="8018" y="6291"/>
                    <a:pt x="8360" y="5789"/>
                    <a:pt x="8680" y="5355"/>
                  </a:cubicBezTo>
                  <a:cubicBezTo>
                    <a:pt x="8862" y="5241"/>
                    <a:pt x="8954" y="5035"/>
                    <a:pt x="8931" y="4784"/>
                  </a:cubicBezTo>
                  <a:cubicBezTo>
                    <a:pt x="8976" y="4716"/>
                    <a:pt x="8931" y="4647"/>
                    <a:pt x="8862" y="4579"/>
                  </a:cubicBezTo>
                  <a:cubicBezTo>
                    <a:pt x="8817" y="4488"/>
                    <a:pt x="8771" y="4396"/>
                    <a:pt x="8680" y="4305"/>
                  </a:cubicBezTo>
                  <a:cubicBezTo>
                    <a:pt x="6648" y="2388"/>
                    <a:pt x="3658" y="1110"/>
                    <a:pt x="1125" y="60"/>
                  </a:cubicBezTo>
                  <a:cubicBezTo>
                    <a:pt x="1028" y="19"/>
                    <a:pt x="930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3896075" y="2041650"/>
              <a:ext cx="256475" cy="106975"/>
            </a:xfrm>
            <a:custGeom>
              <a:rect b="b" l="l" r="r" t="t"/>
              <a:pathLst>
                <a:path extrusionOk="0" h="4279" w="10259">
                  <a:moveTo>
                    <a:pt x="1011" y="0"/>
                  </a:moveTo>
                  <a:cubicBezTo>
                    <a:pt x="884" y="0"/>
                    <a:pt x="758" y="2"/>
                    <a:pt x="631" y="5"/>
                  </a:cubicBezTo>
                  <a:cubicBezTo>
                    <a:pt x="1" y="28"/>
                    <a:pt x="103" y="827"/>
                    <a:pt x="676" y="827"/>
                  </a:cubicBezTo>
                  <a:cubicBezTo>
                    <a:pt x="684" y="827"/>
                    <a:pt x="692" y="827"/>
                    <a:pt x="700" y="827"/>
                  </a:cubicBezTo>
                  <a:cubicBezTo>
                    <a:pt x="754" y="826"/>
                    <a:pt x="808" y="826"/>
                    <a:pt x="862" y="826"/>
                  </a:cubicBezTo>
                  <a:cubicBezTo>
                    <a:pt x="2426" y="826"/>
                    <a:pt x="3946" y="1144"/>
                    <a:pt x="5402" y="1740"/>
                  </a:cubicBezTo>
                  <a:cubicBezTo>
                    <a:pt x="6931" y="2333"/>
                    <a:pt x="8141" y="3338"/>
                    <a:pt x="9510" y="4205"/>
                  </a:cubicBezTo>
                  <a:cubicBezTo>
                    <a:pt x="9592" y="4256"/>
                    <a:pt x="9677" y="4279"/>
                    <a:pt x="9757" y="4279"/>
                  </a:cubicBezTo>
                  <a:cubicBezTo>
                    <a:pt x="10036" y="4279"/>
                    <a:pt x="10258" y="4005"/>
                    <a:pt x="10081" y="3703"/>
                  </a:cubicBezTo>
                  <a:cubicBezTo>
                    <a:pt x="9670" y="2973"/>
                    <a:pt x="8940" y="2493"/>
                    <a:pt x="8255" y="2060"/>
                  </a:cubicBezTo>
                  <a:cubicBezTo>
                    <a:pt x="7525" y="1603"/>
                    <a:pt x="6726" y="1192"/>
                    <a:pt x="5927" y="895"/>
                  </a:cubicBezTo>
                  <a:cubicBezTo>
                    <a:pt x="4357" y="280"/>
                    <a:pt x="2670" y="0"/>
                    <a:pt x="1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5"/>
            <p:cNvSpPr/>
            <p:nvPr/>
          </p:nvSpPr>
          <p:spPr>
            <a:xfrm>
              <a:off x="3375050" y="3302875"/>
              <a:ext cx="379900" cy="127475"/>
            </a:xfrm>
            <a:custGeom>
              <a:rect b="b" l="l" r="r" t="t"/>
              <a:pathLst>
                <a:path extrusionOk="0" h="5099" w="15196">
                  <a:moveTo>
                    <a:pt x="654" y="0"/>
                  </a:moveTo>
                  <a:cubicBezTo>
                    <a:pt x="318" y="0"/>
                    <a:pt x="0" y="270"/>
                    <a:pt x="268" y="616"/>
                  </a:cubicBezTo>
                  <a:cubicBezTo>
                    <a:pt x="1751" y="2557"/>
                    <a:pt x="4148" y="3378"/>
                    <a:pt x="6408" y="3995"/>
                  </a:cubicBezTo>
                  <a:cubicBezTo>
                    <a:pt x="7663" y="4337"/>
                    <a:pt x="8964" y="4588"/>
                    <a:pt x="10242" y="4793"/>
                  </a:cubicBezTo>
                  <a:cubicBezTo>
                    <a:pt x="10904" y="4885"/>
                    <a:pt x="11566" y="4953"/>
                    <a:pt x="12251" y="4999"/>
                  </a:cubicBezTo>
                  <a:cubicBezTo>
                    <a:pt x="12686" y="5044"/>
                    <a:pt x="13160" y="5099"/>
                    <a:pt x="13622" y="5099"/>
                  </a:cubicBezTo>
                  <a:cubicBezTo>
                    <a:pt x="13863" y="5099"/>
                    <a:pt x="14101" y="5084"/>
                    <a:pt x="14328" y="5045"/>
                  </a:cubicBezTo>
                  <a:cubicBezTo>
                    <a:pt x="14716" y="4976"/>
                    <a:pt x="15195" y="4223"/>
                    <a:pt x="14602" y="4086"/>
                  </a:cubicBezTo>
                  <a:cubicBezTo>
                    <a:pt x="13917" y="3903"/>
                    <a:pt x="13141" y="3949"/>
                    <a:pt x="12434" y="3880"/>
                  </a:cubicBezTo>
                  <a:cubicBezTo>
                    <a:pt x="11772" y="3835"/>
                    <a:pt x="11110" y="3766"/>
                    <a:pt x="10448" y="3675"/>
                  </a:cubicBezTo>
                  <a:cubicBezTo>
                    <a:pt x="9169" y="3492"/>
                    <a:pt x="7868" y="3241"/>
                    <a:pt x="6613" y="2899"/>
                  </a:cubicBezTo>
                  <a:cubicBezTo>
                    <a:pt x="4650" y="2374"/>
                    <a:pt x="2436" y="1780"/>
                    <a:pt x="1067" y="183"/>
                  </a:cubicBezTo>
                  <a:cubicBezTo>
                    <a:pt x="960" y="55"/>
                    <a:pt x="805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6" name="Google Shape;2136;p65"/>
          <p:cNvSpPr txBox="1"/>
          <p:nvPr/>
        </p:nvSpPr>
        <p:spPr>
          <a:xfrm>
            <a:off x="970493" y="2287475"/>
            <a:ext cx="2074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Incorporated: 3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Unincorporated: 0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If Time: 0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137" name="Google Shape;2137;p65"/>
          <p:cNvGrpSpPr/>
          <p:nvPr/>
        </p:nvGrpSpPr>
        <p:grpSpPr>
          <a:xfrm rot="962022">
            <a:off x="1461259" y="1871215"/>
            <a:ext cx="1498856" cy="667255"/>
            <a:chOff x="4345425" y="2175475"/>
            <a:chExt cx="800750" cy="176025"/>
          </a:xfrm>
        </p:grpSpPr>
        <p:sp>
          <p:nvSpPr>
            <p:cNvPr id="2138" name="Google Shape;2138;p6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39" name="Google Shape;2139;p6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140" name="Google Shape;2140;p65"/>
          <p:cNvSpPr txBox="1"/>
          <p:nvPr/>
        </p:nvSpPr>
        <p:spPr>
          <a:xfrm>
            <a:off x="1310756" y="1864000"/>
            <a:ext cx="1653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Severity 4</a:t>
            </a:r>
            <a:endParaRPr b="1" sz="21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2141" name="Google Shape;2141;p65"/>
          <p:cNvGrpSpPr/>
          <p:nvPr/>
        </p:nvGrpSpPr>
        <p:grpSpPr>
          <a:xfrm>
            <a:off x="4428982" y="2722171"/>
            <a:ext cx="713225" cy="997825"/>
            <a:chOff x="4720775" y="1878300"/>
            <a:chExt cx="713225" cy="997825"/>
          </a:xfrm>
        </p:grpSpPr>
        <p:sp>
          <p:nvSpPr>
            <p:cNvPr id="2142" name="Google Shape;2142;p65"/>
            <p:cNvSpPr/>
            <p:nvPr/>
          </p:nvSpPr>
          <p:spPr>
            <a:xfrm>
              <a:off x="4843900" y="2242050"/>
              <a:ext cx="177475" cy="296000"/>
            </a:xfrm>
            <a:custGeom>
              <a:rect b="b" l="l" r="r" t="t"/>
              <a:pathLst>
                <a:path extrusionOk="0" h="11840" w="7099">
                  <a:moveTo>
                    <a:pt x="2175" y="0"/>
                  </a:moveTo>
                  <a:cubicBezTo>
                    <a:pt x="2165" y="0"/>
                    <a:pt x="2154" y="5"/>
                    <a:pt x="2148" y="17"/>
                  </a:cubicBezTo>
                  <a:cubicBezTo>
                    <a:pt x="1" y="4061"/>
                    <a:pt x="2321" y="10817"/>
                    <a:pt x="7070" y="11836"/>
                  </a:cubicBezTo>
                  <a:cubicBezTo>
                    <a:pt x="7073" y="11839"/>
                    <a:pt x="7076" y="11840"/>
                    <a:pt x="7079" y="11840"/>
                  </a:cubicBezTo>
                  <a:cubicBezTo>
                    <a:pt x="7090" y="11840"/>
                    <a:pt x="7098" y="11817"/>
                    <a:pt x="7085" y="11804"/>
                  </a:cubicBezTo>
                  <a:cubicBezTo>
                    <a:pt x="5001" y="10926"/>
                    <a:pt x="3418" y="9688"/>
                    <a:pt x="2383" y="7635"/>
                  </a:cubicBezTo>
                  <a:cubicBezTo>
                    <a:pt x="1270" y="5378"/>
                    <a:pt x="1004" y="2306"/>
                    <a:pt x="2195" y="33"/>
                  </a:cubicBezTo>
                  <a:cubicBezTo>
                    <a:pt x="2205" y="13"/>
                    <a:pt x="2191" y="0"/>
                    <a:pt x="2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5"/>
            <p:cNvSpPr/>
            <p:nvPr/>
          </p:nvSpPr>
          <p:spPr>
            <a:xfrm>
              <a:off x="4899150" y="2459775"/>
              <a:ext cx="98400" cy="90325"/>
            </a:xfrm>
            <a:custGeom>
              <a:rect b="b" l="l" r="r" t="t"/>
              <a:pathLst>
                <a:path extrusionOk="0" h="3613" w="3936">
                  <a:moveTo>
                    <a:pt x="12" y="0"/>
                  </a:moveTo>
                  <a:cubicBezTo>
                    <a:pt x="8" y="0"/>
                    <a:pt x="1" y="7"/>
                    <a:pt x="1" y="7"/>
                  </a:cubicBezTo>
                  <a:cubicBezTo>
                    <a:pt x="753" y="1716"/>
                    <a:pt x="2195" y="2970"/>
                    <a:pt x="3935" y="3612"/>
                  </a:cubicBezTo>
                  <a:cubicBezTo>
                    <a:pt x="2211" y="2923"/>
                    <a:pt x="879" y="1638"/>
                    <a:pt x="16" y="7"/>
                  </a:cubicBezTo>
                  <a:cubicBezTo>
                    <a:pt x="16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5"/>
            <p:cNvSpPr/>
            <p:nvPr/>
          </p:nvSpPr>
          <p:spPr>
            <a:xfrm>
              <a:off x="5086075" y="2127500"/>
              <a:ext cx="29025" cy="1025"/>
            </a:xfrm>
            <a:custGeom>
              <a:rect b="b" l="l" r="r" t="t"/>
              <a:pathLst>
                <a:path extrusionOk="0" h="41" w="1161">
                  <a:moveTo>
                    <a:pt x="819" y="0"/>
                  </a:moveTo>
                  <a:cubicBezTo>
                    <a:pt x="547" y="0"/>
                    <a:pt x="278" y="11"/>
                    <a:pt x="0" y="22"/>
                  </a:cubicBezTo>
                  <a:cubicBezTo>
                    <a:pt x="227" y="31"/>
                    <a:pt x="448" y="40"/>
                    <a:pt x="670" y="40"/>
                  </a:cubicBezTo>
                  <a:cubicBezTo>
                    <a:pt x="832" y="40"/>
                    <a:pt x="995" y="36"/>
                    <a:pt x="1160" y="22"/>
                  </a:cubicBezTo>
                  <a:cubicBezTo>
                    <a:pt x="1160" y="22"/>
                    <a:pt x="1160" y="7"/>
                    <a:pt x="1160" y="7"/>
                  </a:cubicBezTo>
                  <a:cubicBezTo>
                    <a:pt x="1046" y="2"/>
                    <a:pt x="932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5"/>
            <p:cNvSpPr/>
            <p:nvPr/>
          </p:nvSpPr>
          <p:spPr>
            <a:xfrm>
              <a:off x="5150775" y="2135325"/>
              <a:ext cx="164950" cy="228925"/>
            </a:xfrm>
            <a:custGeom>
              <a:rect b="b" l="l" r="r" t="t"/>
              <a:pathLst>
                <a:path extrusionOk="0" h="9157" w="6598">
                  <a:moveTo>
                    <a:pt x="4" y="0"/>
                  </a:moveTo>
                  <a:cubicBezTo>
                    <a:pt x="0" y="0"/>
                    <a:pt x="4" y="7"/>
                    <a:pt x="14" y="7"/>
                  </a:cubicBezTo>
                  <a:cubicBezTo>
                    <a:pt x="9" y="2"/>
                    <a:pt x="6" y="0"/>
                    <a:pt x="4" y="0"/>
                  </a:cubicBezTo>
                  <a:close/>
                  <a:moveTo>
                    <a:pt x="14" y="7"/>
                  </a:moveTo>
                  <a:lnTo>
                    <a:pt x="14" y="7"/>
                  </a:lnTo>
                  <a:cubicBezTo>
                    <a:pt x="2068" y="274"/>
                    <a:pt x="3917" y="2076"/>
                    <a:pt x="4952" y="3785"/>
                  </a:cubicBezTo>
                  <a:cubicBezTo>
                    <a:pt x="5908" y="5383"/>
                    <a:pt x="6300" y="7296"/>
                    <a:pt x="6300" y="9145"/>
                  </a:cubicBezTo>
                  <a:cubicBezTo>
                    <a:pt x="6300" y="9153"/>
                    <a:pt x="6304" y="9157"/>
                    <a:pt x="6308" y="9157"/>
                  </a:cubicBezTo>
                  <a:cubicBezTo>
                    <a:pt x="6312" y="9157"/>
                    <a:pt x="6315" y="9153"/>
                    <a:pt x="6315" y="9145"/>
                  </a:cubicBezTo>
                  <a:cubicBezTo>
                    <a:pt x="6598" y="7029"/>
                    <a:pt x="5908" y="5007"/>
                    <a:pt x="4701" y="3267"/>
                  </a:cubicBezTo>
                  <a:cubicBezTo>
                    <a:pt x="3651" y="1763"/>
                    <a:pt x="1927" y="164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5"/>
            <p:cNvSpPr/>
            <p:nvPr/>
          </p:nvSpPr>
          <p:spPr>
            <a:xfrm>
              <a:off x="5303550" y="2380425"/>
              <a:ext cx="3550" cy="16075"/>
            </a:xfrm>
            <a:custGeom>
              <a:rect b="b" l="l" r="r" t="t"/>
              <a:pathLst>
                <a:path extrusionOk="0" h="643" w="142">
                  <a:moveTo>
                    <a:pt x="142" y="0"/>
                  </a:moveTo>
                  <a:lnTo>
                    <a:pt x="142" y="0"/>
                  </a:lnTo>
                  <a:cubicBezTo>
                    <a:pt x="95" y="220"/>
                    <a:pt x="48" y="423"/>
                    <a:pt x="1" y="642"/>
                  </a:cubicBezTo>
                  <a:cubicBezTo>
                    <a:pt x="48" y="439"/>
                    <a:pt x="95" y="22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5"/>
            <p:cNvSpPr/>
            <p:nvPr/>
          </p:nvSpPr>
          <p:spPr>
            <a:xfrm>
              <a:off x="5175850" y="2455075"/>
              <a:ext cx="103050" cy="84225"/>
            </a:xfrm>
            <a:custGeom>
              <a:rect b="b" l="l" r="r" t="t"/>
              <a:pathLst>
                <a:path extrusionOk="0" h="3369" w="4122">
                  <a:moveTo>
                    <a:pt x="4110" y="0"/>
                  </a:moveTo>
                  <a:cubicBezTo>
                    <a:pt x="4107" y="0"/>
                    <a:pt x="4106" y="2"/>
                    <a:pt x="4106" y="7"/>
                  </a:cubicBezTo>
                  <a:cubicBezTo>
                    <a:pt x="3573" y="822"/>
                    <a:pt x="3071" y="1747"/>
                    <a:pt x="2225" y="2264"/>
                  </a:cubicBezTo>
                  <a:cubicBezTo>
                    <a:pt x="1535" y="2703"/>
                    <a:pt x="751" y="3017"/>
                    <a:pt x="15" y="3346"/>
                  </a:cubicBezTo>
                  <a:cubicBezTo>
                    <a:pt x="3" y="3357"/>
                    <a:pt x="0" y="3368"/>
                    <a:pt x="5" y="3368"/>
                  </a:cubicBezTo>
                  <a:cubicBezTo>
                    <a:pt x="7" y="3368"/>
                    <a:pt x="10" y="3366"/>
                    <a:pt x="15" y="3362"/>
                  </a:cubicBezTo>
                  <a:cubicBezTo>
                    <a:pt x="892" y="3079"/>
                    <a:pt x="1848" y="2703"/>
                    <a:pt x="2601" y="2139"/>
                  </a:cubicBezTo>
                  <a:cubicBezTo>
                    <a:pt x="3275" y="1622"/>
                    <a:pt x="3667" y="713"/>
                    <a:pt x="4121" y="7"/>
                  </a:cubicBezTo>
                  <a:cubicBezTo>
                    <a:pt x="4121" y="7"/>
                    <a:pt x="4114" y="0"/>
                    <a:pt x="4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4973600" y="2592800"/>
              <a:ext cx="5925" cy="62325"/>
            </a:xfrm>
            <a:custGeom>
              <a:rect b="b" l="l" r="r" t="t"/>
              <a:pathLst>
                <a:path extrusionOk="0" h="2493" w="237">
                  <a:moveTo>
                    <a:pt x="1" y="0"/>
                  </a:moveTo>
                  <a:lnTo>
                    <a:pt x="1" y="0"/>
                  </a:lnTo>
                  <a:cubicBezTo>
                    <a:pt x="126" y="831"/>
                    <a:pt x="189" y="1661"/>
                    <a:pt x="205" y="2492"/>
                  </a:cubicBezTo>
                  <a:cubicBezTo>
                    <a:pt x="236" y="1646"/>
                    <a:pt x="173" y="83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4985750" y="2626475"/>
              <a:ext cx="7475" cy="45975"/>
            </a:xfrm>
            <a:custGeom>
              <a:rect b="b" l="l" r="r" t="t"/>
              <a:pathLst>
                <a:path extrusionOk="0" h="1839" w="299">
                  <a:moveTo>
                    <a:pt x="1" y="1"/>
                  </a:moveTo>
                  <a:lnTo>
                    <a:pt x="1" y="1"/>
                  </a:lnTo>
                  <a:cubicBezTo>
                    <a:pt x="32" y="597"/>
                    <a:pt x="1" y="1239"/>
                    <a:pt x="189" y="1804"/>
                  </a:cubicBezTo>
                  <a:cubicBezTo>
                    <a:pt x="197" y="1827"/>
                    <a:pt x="216" y="1839"/>
                    <a:pt x="234" y="1839"/>
                  </a:cubicBezTo>
                  <a:cubicBezTo>
                    <a:pt x="252" y="1839"/>
                    <a:pt x="267" y="1827"/>
                    <a:pt x="267" y="1804"/>
                  </a:cubicBezTo>
                  <a:cubicBezTo>
                    <a:pt x="299" y="1208"/>
                    <a:pt x="111" y="58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5159350" y="2568050"/>
              <a:ext cx="28275" cy="98725"/>
            </a:xfrm>
            <a:custGeom>
              <a:rect b="b" l="l" r="r" t="t"/>
              <a:pathLst>
                <a:path extrusionOk="0" h="3949" w="1131">
                  <a:moveTo>
                    <a:pt x="1029" y="1"/>
                  </a:moveTo>
                  <a:cubicBezTo>
                    <a:pt x="1008" y="1"/>
                    <a:pt x="986" y="10"/>
                    <a:pt x="972" y="34"/>
                  </a:cubicBezTo>
                  <a:cubicBezTo>
                    <a:pt x="330" y="1272"/>
                    <a:pt x="16" y="2542"/>
                    <a:pt x="1" y="3937"/>
                  </a:cubicBezTo>
                  <a:cubicBezTo>
                    <a:pt x="1" y="3945"/>
                    <a:pt x="4" y="3949"/>
                    <a:pt x="8" y="3949"/>
                  </a:cubicBezTo>
                  <a:cubicBezTo>
                    <a:pt x="12" y="3949"/>
                    <a:pt x="16" y="3945"/>
                    <a:pt x="16" y="3937"/>
                  </a:cubicBezTo>
                  <a:cubicBezTo>
                    <a:pt x="79" y="2589"/>
                    <a:pt x="471" y="1288"/>
                    <a:pt x="1098" y="97"/>
                  </a:cubicBezTo>
                  <a:cubicBezTo>
                    <a:pt x="1131" y="53"/>
                    <a:pt x="1079" y="1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5167975" y="2618750"/>
              <a:ext cx="7475" cy="54300"/>
            </a:xfrm>
            <a:custGeom>
              <a:rect b="b" l="l" r="r" t="t"/>
              <a:pathLst>
                <a:path extrusionOk="0" h="2172" w="299">
                  <a:moveTo>
                    <a:pt x="290" y="0"/>
                  </a:moveTo>
                  <a:cubicBezTo>
                    <a:pt x="286" y="0"/>
                    <a:pt x="283" y="4"/>
                    <a:pt x="283" y="12"/>
                  </a:cubicBezTo>
                  <a:cubicBezTo>
                    <a:pt x="141" y="702"/>
                    <a:pt x="0" y="1454"/>
                    <a:pt x="79" y="2160"/>
                  </a:cubicBezTo>
                  <a:cubicBezTo>
                    <a:pt x="79" y="2167"/>
                    <a:pt x="83" y="2171"/>
                    <a:pt x="87" y="2171"/>
                  </a:cubicBezTo>
                  <a:cubicBezTo>
                    <a:pt x="90" y="2171"/>
                    <a:pt x="94" y="2167"/>
                    <a:pt x="94" y="2160"/>
                  </a:cubicBezTo>
                  <a:cubicBezTo>
                    <a:pt x="220" y="1454"/>
                    <a:pt x="204" y="718"/>
                    <a:pt x="298" y="12"/>
                  </a:cubicBezTo>
                  <a:cubicBezTo>
                    <a:pt x="298" y="4"/>
                    <a:pt x="294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5146425" y="2618400"/>
              <a:ext cx="7075" cy="47200"/>
            </a:xfrm>
            <a:custGeom>
              <a:rect b="b" l="l" r="r" t="t"/>
              <a:pathLst>
                <a:path extrusionOk="0" h="1888" w="283">
                  <a:moveTo>
                    <a:pt x="260" y="0"/>
                  </a:moveTo>
                  <a:cubicBezTo>
                    <a:pt x="251" y="0"/>
                    <a:pt x="242" y="4"/>
                    <a:pt x="235" y="11"/>
                  </a:cubicBezTo>
                  <a:cubicBezTo>
                    <a:pt x="141" y="622"/>
                    <a:pt x="0" y="1249"/>
                    <a:pt x="0" y="1876"/>
                  </a:cubicBezTo>
                  <a:cubicBezTo>
                    <a:pt x="0" y="1884"/>
                    <a:pt x="8" y="1888"/>
                    <a:pt x="18" y="1888"/>
                  </a:cubicBezTo>
                  <a:cubicBezTo>
                    <a:pt x="28" y="1888"/>
                    <a:pt x="39" y="1884"/>
                    <a:pt x="47" y="1876"/>
                  </a:cubicBezTo>
                  <a:cubicBezTo>
                    <a:pt x="188" y="1280"/>
                    <a:pt x="220" y="637"/>
                    <a:pt x="282" y="26"/>
                  </a:cubicBezTo>
                  <a:cubicBezTo>
                    <a:pt x="282" y="8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4923850" y="2168800"/>
              <a:ext cx="42350" cy="38200"/>
            </a:xfrm>
            <a:custGeom>
              <a:rect b="b" l="l" r="r" t="t"/>
              <a:pathLst>
                <a:path extrusionOk="0" h="1528" w="1694">
                  <a:moveTo>
                    <a:pt x="1693" y="0"/>
                  </a:moveTo>
                  <a:cubicBezTo>
                    <a:pt x="1050" y="439"/>
                    <a:pt x="486" y="925"/>
                    <a:pt x="0" y="1521"/>
                  </a:cubicBezTo>
                  <a:cubicBezTo>
                    <a:pt x="0" y="1521"/>
                    <a:pt x="0" y="1528"/>
                    <a:pt x="5" y="1528"/>
                  </a:cubicBezTo>
                  <a:cubicBezTo>
                    <a:pt x="7" y="1528"/>
                    <a:pt x="11" y="1526"/>
                    <a:pt x="16" y="1521"/>
                  </a:cubicBezTo>
                  <a:cubicBezTo>
                    <a:pt x="518" y="972"/>
                    <a:pt x="1082" y="455"/>
                    <a:pt x="1693" y="16"/>
                  </a:cubicBezTo>
                  <a:cubicBezTo>
                    <a:pt x="1693" y="16"/>
                    <a:pt x="1693" y="0"/>
                    <a:pt x="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5024150" y="2138625"/>
              <a:ext cx="15325" cy="3950"/>
            </a:xfrm>
            <a:custGeom>
              <a:rect b="b" l="l" r="r" t="t"/>
              <a:pathLst>
                <a:path extrusionOk="0" h="158" w="613">
                  <a:moveTo>
                    <a:pt x="581" y="0"/>
                  </a:moveTo>
                  <a:cubicBezTo>
                    <a:pt x="393" y="32"/>
                    <a:pt x="205" y="79"/>
                    <a:pt x="32" y="110"/>
                  </a:cubicBezTo>
                  <a:cubicBezTo>
                    <a:pt x="1" y="126"/>
                    <a:pt x="17" y="157"/>
                    <a:pt x="32" y="157"/>
                  </a:cubicBezTo>
                  <a:cubicBezTo>
                    <a:pt x="220" y="110"/>
                    <a:pt x="408" y="79"/>
                    <a:pt x="581" y="47"/>
                  </a:cubicBezTo>
                  <a:cubicBezTo>
                    <a:pt x="612" y="32"/>
                    <a:pt x="597" y="0"/>
                    <a:pt x="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5243200" y="2206425"/>
              <a:ext cx="63900" cy="242975"/>
            </a:xfrm>
            <a:custGeom>
              <a:rect b="b" l="l" r="r" t="t"/>
              <a:pathLst>
                <a:path extrusionOk="0" h="9719" w="2556">
                  <a:moveTo>
                    <a:pt x="17" y="0"/>
                  </a:moveTo>
                  <a:cubicBezTo>
                    <a:pt x="17" y="0"/>
                    <a:pt x="1" y="0"/>
                    <a:pt x="17" y="16"/>
                  </a:cubicBezTo>
                  <a:cubicBezTo>
                    <a:pt x="1960" y="3025"/>
                    <a:pt x="2336" y="6333"/>
                    <a:pt x="1051" y="9703"/>
                  </a:cubicBezTo>
                  <a:cubicBezTo>
                    <a:pt x="1051" y="9718"/>
                    <a:pt x="1067" y="9718"/>
                    <a:pt x="1082" y="9718"/>
                  </a:cubicBezTo>
                  <a:cubicBezTo>
                    <a:pt x="2556" y="6709"/>
                    <a:pt x="2117" y="2633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5048075" y="2541450"/>
              <a:ext cx="92875" cy="6700"/>
            </a:xfrm>
            <a:custGeom>
              <a:rect b="b" l="l" r="r" t="t"/>
              <a:pathLst>
                <a:path extrusionOk="0" h="268" w="3715">
                  <a:moveTo>
                    <a:pt x="3683" y="1"/>
                  </a:moveTo>
                  <a:cubicBezTo>
                    <a:pt x="2938" y="95"/>
                    <a:pt x="2215" y="144"/>
                    <a:pt x="1483" y="144"/>
                  </a:cubicBezTo>
                  <a:cubicBezTo>
                    <a:pt x="1001" y="144"/>
                    <a:pt x="514" y="123"/>
                    <a:pt x="16" y="79"/>
                  </a:cubicBezTo>
                  <a:cubicBezTo>
                    <a:pt x="0" y="79"/>
                    <a:pt x="0" y="95"/>
                    <a:pt x="16" y="95"/>
                  </a:cubicBezTo>
                  <a:cubicBezTo>
                    <a:pt x="692" y="166"/>
                    <a:pt x="1408" y="267"/>
                    <a:pt x="2116" y="267"/>
                  </a:cubicBezTo>
                  <a:cubicBezTo>
                    <a:pt x="2656" y="267"/>
                    <a:pt x="3191" y="208"/>
                    <a:pt x="3699" y="32"/>
                  </a:cubicBezTo>
                  <a:cubicBezTo>
                    <a:pt x="3715" y="32"/>
                    <a:pt x="3715" y="1"/>
                    <a:pt x="3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5021800" y="2552025"/>
              <a:ext cx="83900" cy="10450"/>
            </a:xfrm>
            <a:custGeom>
              <a:rect b="b" l="l" r="r" t="t"/>
              <a:pathLst>
                <a:path extrusionOk="0" h="418" w="3356">
                  <a:moveTo>
                    <a:pt x="32" y="1"/>
                  </a:moveTo>
                  <a:cubicBezTo>
                    <a:pt x="17" y="1"/>
                    <a:pt x="1" y="32"/>
                    <a:pt x="32" y="32"/>
                  </a:cubicBezTo>
                  <a:cubicBezTo>
                    <a:pt x="833" y="256"/>
                    <a:pt x="1670" y="418"/>
                    <a:pt x="2502" y="418"/>
                  </a:cubicBezTo>
                  <a:cubicBezTo>
                    <a:pt x="2777" y="418"/>
                    <a:pt x="3051" y="400"/>
                    <a:pt x="3324" y="361"/>
                  </a:cubicBezTo>
                  <a:cubicBezTo>
                    <a:pt x="3355" y="361"/>
                    <a:pt x="3355" y="314"/>
                    <a:pt x="3324" y="314"/>
                  </a:cubicBezTo>
                  <a:cubicBezTo>
                    <a:pt x="2211" y="252"/>
                    <a:pt x="1129" y="236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4916000" y="2195750"/>
              <a:ext cx="29750" cy="36325"/>
            </a:xfrm>
            <a:custGeom>
              <a:rect b="b" l="l" r="r" t="t"/>
              <a:pathLst>
                <a:path extrusionOk="0" h="1453" w="1190">
                  <a:moveTo>
                    <a:pt x="1152" y="1"/>
                  </a:moveTo>
                  <a:cubicBezTo>
                    <a:pt x="1150" y="1"/>
                    <a:pt x="1147" y="2"/>
                    <a:pt x="1145" y="4"/>
                  </a:cubicBezTo>
                  <a:cubicBezTo>
                    <a:pt x="628" y="380"/>
                    <a:pt x="252" y="850"/>
                    <a:pt x="1" y="1430"/>
                  </a:cubicBezTo>
                  <a:cubicBezTo>
                    <a:pt x="1" y="1441"/>
                    <a:pt x="9" y="1452"/>
                    <a:pt x="13" y="1452"/>
                  </a:cubicBezTo>
                  <a:cubicBezTo>
                    <a:pt x="15" y="1452"/>
                    <a:pt x="16" y="1451"/>
                    <a:pt x="16" y="1446"/>
                  </a:cubicBezTo>
                  <a:cubicBezTo>
                    <a:pt x="330" y="913"/>
                    <a:pt x="722" y="443"/>
                    <a:pt x="1176" y="51"/>
                  </a:cubicBezTo>
                  <a:cubicBezTo>
                    <a:pt x="1190" y="37"/>
                    <a:pt x="1169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4885450" y="2272975"/>
              <a:ext cx="14900" cy="120375"/>
            </a:xfrm>
            <a:custGeom>
              <a:rect b="b" l="l" r="r" t="t"/>
              <a:pathLst>
                <a:path extrusionOk="0" h="4815" w="596">
                  <a:moveTo>
                    <a:pt x="519" y="0"/>
                  </a:moveTo>
                  <a:cubicBezTo>
                    <a:pt x="510" y="0"/>
                    <a:pt x="502" y="5"/>
                    <a:pt x="502" y="18"/>
                  </a:cubicBezTo>
                  <a:cubicBezTo>
                    <a:pt x="298" y="1680"/>
                    <a:pt x="0" y="3185"/>
                    <a:pt x="564" y="4815"/>
                  </a:cubicBezTo>
                  <a:cubicBezTo>
                    <a:pt x="580" y="4815"/>
                    <a:pt x="596" y="4815"/>
                    <a:pt x="596" y="4799"/>
                  </a:cubicBezTo>
                  <a:cubicBezTo>
                    <a:pt x="110" y="3294"/>
                    <a:pt x="251" y="1570"/>
                    <a:pt x="533" y="18"/>
                  </a:cubicBezTo>
                  <a:cubicBezTo>
                    <a:pt x="542" y="9"/>
                    <a:pt x="530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4863500" y="2326425"/>
              <a:ext cx="23925" cy="105675"/>
            </a:xfrm>
            <a:custGeom>
              <a:rect b="b" l="l" r="r" t="t"/>
              <a:pathLst>
                <a:path extrusionOk="0" h="4227" w="957">
                  <a:moveTo>
                    <a:pt x="196" y="0"/>
                  </a:moveTo>
                  <a:cubicBezTo>
                    <a:pt x="192" y="0"/>
                    <a:pt x="189" y="4"/>
                    <a:pt x="189" y="12"/>
                  </a:cubicBezTo>
                  <a:cubicBezTo>
                    <a:pt x="0" y="1391"/>
                    <a:pt x="173" y="2990"/>
                    <a:pt x="910" y="4213"/>
                  </a:cubicBezTo>
                  <a:cubicBezTo>
                    <a:pt x="914" y="4223"/>
                    <a:pt x="921" y="4226"/>
                    <a:pt x="927" y="4226"/>
                  </a:cubicBezTo>
                  <a:cubicBezTo>
                    <a:pt x="942" y="4226"/>
                    <a:pt x="957" y="4208"/>
                    <a:pt x="957" y="4197"/>
                  </a:cubicBezTo>
                  <a:cubicBezTo>
                    <a:pt x="439" y="2786"/>
                    <a:pt x="110" y="1533"/>
                    <a:pt x="204" y="12"/>
                  </a:cubicBezTo>
                  <a:cubicBezTo>
                    <a:pt x="204" y="4"/>
                    <a:pt x="200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5285125" y="2412625"/>
              <a:ext cx="15700" cy="38100"/>
            </a:xfrm>
            <a:custGeom>
              <a:rect b="b" l="l" r="r" t="t"/>
              <a:pathLst>
                <a:path extrusionOk="0" h="1524" w="628">
                  <a:moveTo>
                    <a:pt x="618" y="1"/>
                  </a:moveTo>
                  <a:cubicBezTo>
                    <a:pt x="612" y="1"/>
                    <a:pt x="604" y="5"/>
                    <a:pt x="597" y="12"/>
                  </a:cubicBezTo>
                  <a:cubicBezTo>
                    <a:pt x="409" y="514"/>
                    <a:pt x="189" y="1000"/>
                    <a:pt x="1" y="1502"/>
                  </a:cubicBezTo>
                  <a:cubicBezTo>
                    <a:pt x="1" y="1513"/>
                    <a:pt x="17" y="1524"/>
                    <a:pt x="31" y="1524"/>
                  </a:cubicBezTo>
                  <a:cubicBezTo>
                    <a:pt x="37" y="1524"/>
                    <a:pt x="43" y="1522"/>
                    <a:pt x="48" y="1517"/>
                  </a:cubicBezTo>
                  <a:cubicBezTo>
                    <a:pt x="330" y="1063"/>
                    <a:pt x="518" y="545"/>
                    <a:pt x="628" y="12"/>
                  </a:cubicBezTo>
                  <a:cubicBezTo>
                    <a:pt x="628" y="5"/>
                    <a:pt x="624" y="1"/>
                    <a:pt x="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4978450" y="2716825"/>
              <a:ext cx="175825" cy="25875"/>
            </a:xfrm>
            <a:custGeom>
              <a:rect b="b" l="l" r="r" t="t"/>
              <a:pathLst>
                <a:path extrusionOk="0" h="1035" w="7033">
                  <a:moveTo>
                    <a:pt x="7" y="1"/>
                  </a:moveTo>
                  <a:lnTo>
                    <a:pt x="7" y="1"/>
                  </a:lnTo>
                  <a:cubicBezTo>
                    <a:pt x="4" y="1"/>
                    <a:pt x="0" y="8"/>
                    <a:pt x="11" y="8"/>
                  </a:cubicBezTo>
                  <a:cubicBezTo>
                    <a:pt x="11" y="3"/>
                    <a:pt x="9" y="1"/>
                    <a:pt x="7" y="1"/>
                  </a:cubicBezTo>
                  <a:close/>
                  <a:moveTo>
                    <a:pt x="11" y="8"/>
                  </a:moveTo>
                  <a:cubicBezTo>
                    <a:pt x="324" y="337"/>
                    <a:pt x="700" y="650"/>
                    <a:pt x="1139" y="791"/>
                  </a:cubicBezTo>
                  <a:cubicBezTo>
                    <a:pt x="873" y="744"/>
                    <a:pt x="606" y="697"/>
                    <a:pt x="356" y="619"/>
                  </a:cubicBezTo>
                  <a:cubicBezTo>
                    <a:pt x="350" y="617"/>
                    <a:pt x="346" y="617"/>
                    <a:pt x="341" y="617"/>
                  </a:cubicBezTo>
                  <a:cubicBezTo>
                    <a:pt x="306" y="617"/>
                    <a:pt x="296" y="668"/>
                    <a:pt x="324" y="682"/>
                  </a:cubicBezTo>
                  <a:cubicBezTo>
                    <a:pt x="874" y="987"/>
                    <a:pt x="1584" y="1035"/>
                    <a:pt x="2271" y="1035"/>
                  </a:cubicBezTo>
                  <a:cubicBezTo>
                    <a:pt x="2579" y="1035"/>
                    <a:pt x="2883" y="1025"/>
                    <a:pt x="3166" y="1025"/>
                  </a:cubicBezTo>
                  <a:cubicBezTo>
                    <a:pt x="3223" y="1025"/>
                    <a:pt x="3279" y="1026"/>
                    <a:pt x="3334" y="1027"/>
                  </a:cubicBezTo>
                  <a:cubicBezTo>
                    <a:pt x="3456" y="1028"/>
                    <a:pt x="3578" y="1029"/>
                    <a:pt x="3701" y="1029"/>
                  </a:cubicBezTo>
                  <a:cubicBezTo>
                    <a:pt x="4832" y="1029"/>
                    <a:pt x="5956" y="949"/>
                    <a:pt x="7017" y="525"/>
                  </a:cubicBezTo>
                  <a:cubicBezTo>
                    <a:pt x="7033" y="525"/>
                    <a:pt x="7033" y="509"/>
                    <a:pt x="7017" y="509"/>
                  </a:cubicBezTo>
                  <a:cubicBezTo>
                    <a:pt x="5857" y="697"/>
                    <a:pt x="4697" y="854"/>
                    <a:pt x="3522" y="870"/>
                  </a:cubicBezTo>
                  <a:cubicBezTo>
                    <a:pt x="3283" y="870"/>
                    <a:pt x="3043" y="872"/>
                    <a:pt x="2800" y="872"/>
                  </a:cubicBezTo>
                  <a:cubicBezTo>
                    <a:pt x="2437" y="872"/>
                    <a:pt x="2070" y="867"/>
                    <a:pt x="1703" y="838"/>
                  </a:cubicBezTo>
                  <a:cubicBezTo>
                    <a:pt x="1703" y="838"/>
                    <a:pt x="1703" y="823"/>
                    <a:pt x="1688" y="823"/>
                  </a:cubicBezTo>
                  <a:cubicBezTo>
                    <a:pt x="1092" y="619"/>
                    <a:pt x="481" y="462"/>
                    <a:pt x="11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4992425" y="2800075"/>
              <a:ext cx="176750" cy="13525"/>
            </a:xfrm>
            <a:custGeom>
              <a:rect b="b" l="l" r="r" t="t"/>
              <a:pathLst>
                <a:path extrusionOk="0" h="541" w="7070">
                  <a:moveTo>
                    <a:pt x="7022" y="1"/>
                  </a:moveTo>
                  <a:cubicBezTo>
                    <a:pt x="5862" y="126"/>
                    <a:pt x="4750" y="361"/>
                    <a:pt x="3590" y="361"/>
                  </a:cubicBezTo>
                  <a:cubicBezTo>
                    <a:pt x="2521" y="347"/>
                    <a:pt x="1465" y="151"/>
                    <a:pt x="410" y="151"/>
                  </a:cubicBezTo>
                  <a:cubicBezTo>
                    <a:pt x="305" y="151"/>
                    <a:pt x="199" y="153"/>
                    <a:pt x="94" y="157"/>
                  </a:cubicBezTo>
                  <a:cubicBezTo>
                    <a:pt x="16" y="173"/>
                    <a:pt x="0" y="267"/>
                    <a:pt x="79" y="283"/>
                  </a:cubicBezTo>
                  <a:cubicBezTo>
                    <a:pt x="985" y="500"/>
                    <a:pt x="1965" y="541"/>
                    <a:pt x="2919" y="541"/>
                  </a:cubicBezTo>
                  <a:cubicBezTo>
                    <a:pt x="3203" y="541"/>
                    <a:pt x="3485" y="537"/>
                    <a:pt x="3762" y="534"/>
                  </a:cubicBezTo>
                  <a:cubicBezTo>
                    <a:pt x="4828" y="518"/>
                    <a:pt x="6051" y="487"/>
                    <a:pt x="7038" y="63"/>
                  </a:cubicBezTo>
                  <a:cubicBezTo>
                    <a:pt x="7069" y="48"/>
                    <a:pt x="7054" y="1"/>
                    <a:pt x="7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4986625" y="2764425"/>
              <a:ext cx="182425" cy="16175"/>
            </a:xfrm>
            <a:custGeom>
              <a:rect b="b" l="l" r="r" t="t"/>
              <a:pathLst>
                <a:path extrusionOk="0" h="647" w="7297">
                  <a:moveTo>
                    <a:pt x="7129" y="0"/>
                  </a:moveTo>
                  <a:cubicBezTo>
                    <a:pt x="5969" y="0"/>
                    <a:pt x="4809" y="251"/>
                    <a:pt x="3634" y="282"/>
                  </a:cubicBezTo>
                  <a:cubicBezTo>
                    <a:pt x="3414" y="290"/>
                    <a:pt x="3195" y="293"/>
                    <a:pt x="2975" y="293"/>
                  </a:cubicBezTo>
                  <a:cubicBezTo>
                    <a:pt x="2317" y="293"/>
                    <a:pt x="1659" y="267"/>
                    <a:pt x="1000" y="267"/>
                  </a:cubicBezTo>
                  <a:cubicBezTo>
                    <a:pt x="671" y="220"/>
                    <a:pt x="342" y="173"/>
                    <a:pt x="29" y="94"/>
                  </a:cubicBezTo>
                  <a:cubicBezTo>
                    <a:pt x="25" y="91"/>
                    <a:pt x="22" y="90"/>
                    <a:pt x="19" y="90"/>
                  </a:cubicBezTo>
                  <a:cubicBezTo>
                    <a:pt x="8" y="90"/>
                    <a:pt x="0" y="110"/>
                    <a:pt x="13" y="110"/>
                  </a:cubicBezTo>
                  <a:cubicBezTo>
                    <a:pt x="107" y="173"/>
                    <a:pt x="217" y="235"/>
                    <a:pt x="326" y="282"/>
                  </a:cubicBezTo>
                  <a:lnTo>
                    <a:pt x="138" y="282"/>
                  </a:lnTo>
                  <a:cubicBezTo>
                    <a:pt x="107" y="282"/>
                    <a:pt x="91" y="314"/>
                    <a:pt x="123" y="330"/>
                  </a:cubicBezTo>
                  <a:cubicBezTo>
                    <a:pt x="1120" y="589"/>
                    <a:pt x="2153" y="646"/>
                    <a:pt x="3181" y="646"/>
                  </a:cubicBezTo>
                  <a:cubicBezTo>
                    <a:pt x="3332" y="646"/>
                    <a:pt x="3483" y="645"/>
                    <a:pt x="3634" y="643"/>
                  </a:cubicBezTo>
                  <a:cubicBezTo>
                    <a:pt x="4778" y="627"/>
                    <a:pt x="6079" y="627"/>
                    <a:pt x="7176" y="251"/>
                  </a:cubicBezTo>
                  <a:cubicBezTo>
                    <a:pt x="7239" y="235"/>
                    <a:pt x="7254" y="173"/>
                    <a:pt x="7254" y="126"/>
                  </a:cubicBezTo>
                  <a:cubicBezTo>
                    <a:pt x="7296" y="98"/>
                    <a:pt x="7288" y="45"/>
                    <a:pt x="7242" y="45"/>
                  </a:cubicBezTo>
                  <a:cubicBezTo>
                    <a:pt x="7236" y="45"/>
                    <a:pt x="7230" y="46"/>
                    <a:pt x="7223" y="47"/>
                  </a:cubicBezTo>
                  <a:cubicBezTo>
                    <a:pt x="7207" y="16"/>
                    <a:pt x="7176" y="0"/>
                    <a:pt x="7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5169925" y="2733950"/>
              <a:ext cx="16100" cy="23825"/>
            </a:xfrm>
            <a:custGeom>
              <a:rect b="b" l="l" r="r" t="t"/>
              <a:pathLst>
                <a:path extrusionOk="0" h="953" w="644">
                  <a:moveTo>
                    <a:pt x="542" y="1"/>
                  </a:moveTo>
                  <a:cubicBezTo>
                    <a:pt x="534" y="1"/>
                    <a:pt x="526" y="5"/>
                    <a:pt x="518" y="12"/>
                  </a:cubicBezTo>
                  <a:cubicBezTo>
                    <a:pt x="424" y="153"/>
                    <a:pt x="408" y="342"/>
                    <a:pt x="330" y="483"/>
                  </a:cubicBezTo>
                  <a:cubicBezTo>
                    <a:pt x="236" y="655"/>
                    <a:pt x="142" y="827"/>
                    <a:pt x="1" y="953"/>
                  </a:cubicBezTo>
                  <a:cubicBezTo>
                    <a:pt x="252" y="749"/>
                    <a:pt x="643" y="389"/>
                    <a:pt x="565" y="12"/>
                  </a:cubicBezTo>
                  <a:cubicBezTo>
                    <a:pt x="557" y="5"/>
                    <a:pt x="54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4834900" y="2108800"/>
              <a:ext cx="512950" cy="767325"/>
            </a:xfrm>
            <a:custGeom>
              <a:rect b="b" l="l" r="r" t="t"/>
              <a:pathLst>
                <a:path extrusionOk="0" h="30693" w="20518">
                  <a:moveTo>
                    <a:pt x="17681" y="3670"/>
                  </a:moveTo>
                  <a:lnTo>
                    <a:pt x="17681" y="3670"/>
                  </a:lnTo>
                  <a:cubicBezTo>
                    <a:pt x="18527" y="4673"/>
                    <a:pt x="19154" y="5911"/>
                    <a:pt x="19483" y="7353"/>
                  </a:cubicBezTo>
                  <a:cubicBezTo>
                    <a:pt x="19671" y="8216"/>
                    <a:pt x="19734" y="9031"/>
                    <a:pt x="19703" y="9814"/>
                  </a:cubicBezTo>
                  <a:cubicBezTo>
                    <a:pt x="19703" y="9391"/>
                    <a:pt x="19671" y="8952"/>
                    <a:pt x="19609" y="8529"/>
                  </a:cubicBezTo>
                  <a:cubicBezTo>
                    <a:pt x="19389" y="6805"/>
                    <a:pt x="18715" y="5096"/>
                    <a:pt x="17681" y="3670"/>
                  </a:cubicBezTo>
                  <a:close/>
                  <a:moveTo>
                    <a:pt x="13527" y="23216"/>
                  </a:moveTo>
                  <a:lnTo>
                    <a:pt x="13527" y="23216"/>
                  </a:lnTo>
                  <a:cubicBezTo>
                    <a:pt x="13214" y="23425"/>
                    <a:pt x="12722" y="23474"/>
                    <a:pt x="12242" y="23474"/>
                  </a:cubicBezTo>
                  <a:cubicBezTo>
                    <a:pt x="11857" y="23474"/>
                    <a:pt x="11479" y="23442"/>
                    <a:pt x="11207" y="23435"/>
                  </a:cubicBezTo>
                  <a:cubicBezTo>
                    <a:pt x="11975" y="23404"/>
                    <a:pt x="12759" y="23326"/>
                    <a:pt x="13527" y="23216"/>
                  </a:cubicBezTo>
                  <a:close/>
                  <a:moveTo>
                    <a:pt x="5471" y="23247"/>
                  </a:moveTo>
                  <a:cubicBezTo>
                    <a:pt x="5891" y="23847"/>
                    <a:pt x="7280" y="23931"/>
                    <a:pt x="8370" y="23931"/>
                  </a:cubicBezTo>
                  <a:cubicBezTo>
                    <a:pt x="8795" y="23931"/>
                    <a:pt x="9175" y="23918"/>
                    <a:pt x="9435" y="23918"/>
                  </a:cubicBezTo>
                  <a:cubicBezTo>
                    <a:pt x="9501" y="23918"/>
                    <a:pt x="9559" y="23919"/>
                    <a:pt x="9609" y="23921"/>
                  </a:cubicBezTo>
                  <a:cubicBezTo>
                    <a:pt x="10382" y="23942"/>
                    <a:pt x="11220" y="24028"/>
                    <a:pt x="12031" y="24028"/>
                  </a:cubicBezTo>
                  <a:cubicBezTo>
                    <a:pt x="12419" y="24028"/>
                    <a:pt x="12801" y="24008"/>
                    <a:pt x="13167" y="23953"/>
                  </a:cubicBezTo>
                  <a:cubicBezTo>
                    <a:pt x="13370" y="23921"/>
                    <a:pt x="13558" y="23874"/>
                    <a:pt x="13700" y="23780"/>
                  </a:cubicBezTo>
                  <a:lnTo>
                    <a:pt x="13700" y="23780"/>
                  </a:lnTo>
                  <a:cubicBezTo>
                    <a:pt x="13480" y="24172"/>
                    <a:pt x="13308" y="24470"/>
                    <a:pt x="12822" y="24611"/>
                  </a:cubicBezTo>
                  <a:cubicBezTo>
                    <a:pt x="12446" y="24721"/>
                    <a:pt x="12069" y="24736"/>
                    <a:pt x="11693" y="24815"/>
                  </a:cubicBezTo>
                  <a:cubicBezTo>
                    <a:pt x="12336" y="24768"/>
                    <a:pt x="13841" y="24674"/>
                    <a:pt x="13778" y="23733"/>
                  </a:cubicBezTo>
                  <a:cubicBezTo>
                    <a:pt x="13841" y="23686"/>
                    <a:pt x="13888" y="23639"/>
                    <a:pt x="13919" y="23576"/>
                  </a:cubicBezTo>
                  <a:lnTo>
                    <a:pt x="13919" y="23576"/>
                  </a:lnTo>
                  <a:cubicBezTo>
                    <a:pt x="13982" y="23843"/>
                    <a:pt x="13997" y="24109"/>
                    <a:pt x="13856" y="24376"/>
                  </a:cubicBezTo>
                  <a:cubicBezTo>
                    <a:pt x="13809" y="24438"/>
                    <a:pt x="13778" y="24486"/>
                    <a:pt x="13731" y="24548"/>
                  </a:cubicBezTo>
                  <a:cubicBezTo>
                    <a:pt x="13715" y="24548"/>
                    <a:pt x="13715" y="24564"/>
                    <a:pt x="13715" y="24564"/>
                  </a:cubicBezTo>
                  <a:cubicBezTo>
                    <a:pt x="13653" y="24627"/>
                    <a:pt x="13606" y="24674"/>
                    <a:pt x="13543" y="24705"/>
                  </a:cubicBezTo>
                  <a:cubicBezTo>
                    <a:pt x="13433" y="24768"/>
                    <a:pt x="13355" y="24752"/>
                    <a:pt x="13308" y="24862"/>
                  </a:cubicBezTo>
                  <a:cubicBezTo>
                    <a:pt x="13292" y="24877"/>
                    <a:pt x="13292" y="24893"/>
                    <a:pt x="13308" y="24893"/>
                  </a:cubicBezTo>
                  <a:cubicBezTo>
                    <a:pt x="13355" y="24953"/>
                    <a:pt x="13412" y="24978"/>
                    <a:pt x="13473" y="24978"/>
                  </a:cubicBezTo>
                  <a:cubicBezTo>
                    <a:pt x="13634" y="24978"/>
                    <a:pt x="13825" y="24806"/>
                    <a:pt x="13950" y="24658"/>
                  </a:cubicBezTo>
                  <a:cubicBezTo>
                    <a:pt x="13966" y="24815"/>
                    <a:pt x="14029" y="24971"/>
                    <a:pt x="14029" y="25128"/>
                  </a:cubicBezTo>
                  <a:cubicBezTo>
                    <a:pt x="14029" y="25395"/>
                    <a:pt x="13966" y="25630"/>
                    <a:pt x="13856" y="25865"/>
                  </a:cubicBezTo>
                  <a:cubicBezTo>
                    <a:pt x="13762" y="25990"/>
                    <a:pt x="13653" y="26100"/>
                    <a:pt x="13558" y="26241"/>
                  </a:cubicBezTo>
                  <a:cubicBezTo>
                    <a:pt x="13543" y="26272"/>
                    <a:pt x="13574" y="26304"/>
                    <a:pt x="13606" y="26304"/>
                  </a:cubicBezTo>
                  <a:cubicBezTo>
                    <a:pt x="13653" y="26288"/>
                    <a:pt x="13700" y="26272"/>
                    <a:pt x="13747" y="26257"/>
                  </a:cubicBezTo>
                  <a:cubicBezTo>
                    <a:pt x="13764" y="26274"/>
                    <a:pt x="13790" y="26286"/>
                    <a:pt x="13816" y="26286"/>
                  </a:cubicBezTo>
                  <a:cubicBezTo>
                    <a:pt x="13837" y="26286"/>
                    <a:pt x="13858" y="26278"/>
                    <a:pt x="13872" y="26257"/>
                  </a:cubicBezTo>
                  <a:cubicBezTo>
                    <a:pt x="13903" y="26225"/>
                    <a:pt x="13935" y="26178"/>
                    <a:pt x="13966" y="26131"/>
                  </a:cubicBezTo>
                  <a:cubicBezTo>
                    <a:pt x="13966" y="26194"/>
                    <a:pt x="13966" y="26241"/>
                    <a:pt x="13966" y="26288"/>
                  </a:cubicBezTo>
                  <a:cubicBezTo>
                    <a:pt x="13386" y="27542"/>
                    <a:pt x="11975" y="27464"/>
                    <a:pt x="10768" y="27573"/>
                  </a:cubicBezTo>
                  <a:cubicBezTo>
                    <a:pt x="10737" y="27573"/>
                    <a:pt x="10737" y="27636"/>
                    <a:pt x="10768" y="27636"/>
                  </a:cubicBezTo>
                  <a:cubicBezTo>
                    <a:pt x="10861" y="27637"/>
                    <a:pt x="10958" y="27638"/>
                    <a:pt x="11057" y="27638"/>
                  </a:cubicBezTo>
                  <a:cubicBezTo>
                    <a:pt x="12095" y="27638"/>
                    <a:pt x="13421" y="27528"/>
                    <a:pt x="13950" y="26555"/>
                  </a:cubicBezTo>
                  <a:lnTo>
                    <a:pt x="13950" y="26555"/>
                  </a:lnTo>
                  <a:cubicBezTo>
                    <a:pt x="13856" y="26915"/>
                    <a:pt x="13653" y="27181"/>
                    <a:pt x="13464" y="27495"/>
                  </a:cubicBezTo>
                  <a:cubicBezTo>
                    <a:pt x="13412" y="27574"/>
                    <a:pt x="13491" y="27663"/>
                    <a:pt x="13573" y="27663"/>
                  </a:cubicBezTo>
                  <a:cubicBezTo>
                    <a:pt x="13589" y="27663"/>
                    <a:pt x="13606" y="27659"/>
                    <a:pt x="13621" y="27652"/>
                  </a:cubicBezTo>
                  <a:cubicBezTo>
                    <a:pt x="13653" y="27636"/>
                    <a:pt x="13668" y="27605"/>
                    <a:pt x="13700" y="27589"/>
                  </a:cubicBezTo>
                  <a:cubicBezTo>
                    <a:pt x="13903" y="27526"/>
                    <a:pt x="14060" y="27385"/>
                    <a:pt x="14185" y="27197"/>
                  </a:cubicBezTo>
                  <a:lnTo>
                    <a:pt x="14185" y="27197"/>
                  </a:lnTo>
                  <a:cubicBezTo>
                    <a:pt x="14232" y="27495"/>
                    <a:pt x="14232" y="27808"/>
                    <a:pt x="14091" y="28091"/>
                  </a:cubicBezTo>
                  <a:cubicBezTo>
                    <a:pt x="13903" y="28467"/>
                    <a:pt x="13496" y="28639"/>
                    <a:pt x="13167" y="28874"/>
                  </a:cubicBezTo>
                  <a:cubicBezTo>
                    <a:pt x="13125" y="28902"/>
                    <a:pt x="13145" y="28955"/>
                    <a:pt x="13183" y="28955"/>
                  </a:cubicBezTo>
                  <a:cubicBezTo>
                    <a:pt x="13188" y="28955"/>
                    <a:pt x="13193" y="28954"/>
                    <a:pt x="13198" y="28953"/>
                  </a:cubicBezTo>
                  <a:cubicBezTo>
                    <a:pt x="13402" y="28921"/>
                    <a:pt x="13606" y="28859"/>
                    <a:pt x="13778" y="28765"/>
                  </a:cubicBezTo>
                  <a:lnTo>
                    <a:pt x="13778" y="28765"/>
                  </a:lnTo>
                  <a:cubicBezTo>
                    <a:pt x="13198" y="29188"/>
                    <a:pt x="12132" y="29141"/>
                    <a:pt x="11552" y="29188"/>
                  </a:cubicBezTo>
                  <a:cubicBezTo>
                    <a:pt x="10878" y="29250"/>
                    <a:pt x="10204" y="29282"/>
                    <a:pt x="9530" y="29282"/>
                  </a:cubicBezTo>
                  <a:cubicBezTo>
                    <a:pt x="9439" y="29283"/>
                    <a:pt x="9349" y="29284"/>
                    <a:pt x="9259" y="29284"/>
                  </a:cubicBezTo>
                  <a:cubicBezTo>
                    <a:pt x="8264" y="29284"/>
                    <a:pt x="7329" y="29204"/>
                    <a:pt x="6380" y="29031"/>
                  </a:cubicBezTo>
                  <a:cubicBezTo>
                    <a:pt x="6317" y="29000"/>
                    <a:pt x="6254" y="28984"/>
                    <a:pt x="6192" y="28953"/>
                  </a:cubicBezTo>
                  <a:cubicBezTo>
                    <a:pt x="6082" y="28890"/>
                    <a:pt x="5972" y="28827"/>
                    <a:pt x="5862" y="28765"/>
                  </a:cubicBezTo>
                  <a:cubicBezTo>
                    <a:pt x="5800" y="28702"/>
                    <a:pt x="5518" y="28561"/>
                    <a:pt x="5502" y="28451"/>
                  </a:cubicBezTo>
                  <a:cubicBezTo>
                    <a:pt x="5489" y="28426"/>
                    <a:pt x="5466" y="28400"/>
                    <a:pt x="5432" y="28400"/>
                  </a:cubicBezTo>
                  <a:cubicBezTo>
                    <a:pt x="5425" y="28400"/>
                    <a:pt x="5416" y="28401"/>
                    <a:pt x="5408" y="28404"/>
                  </a:cubicBezTo>
                  <a:cubicBezTo>
                    <a:pt x="5408" y="28373"/>
                    <a:pt x="5392" y="28357"/>
                    <a:pt x="5376" y="28326"/>
                  </a:cubicBezTo>
                  <a:cubicBezTo>
                    <a:pt x="5267" y="27981"/>
                    <a:pt x="5345" y="27652"/>
                    <a:pt x="5329" y="27307"/>
                  </a:cubicBezTo>
                  <a:lnTo>
                    <a:pt x="5329" y="27307"/>
                  </a:lnTo>
                  <a:cubicBezTo>
                    <a:pt x="5504" y="27510"/>
                    <a:pt x="5745" y="27686"/>
                    <a:pt x="5992" y="27686"/>
                  </a:cubicBezTo>
                  <a:cubicBezTo>
                    <a:pt x="6011" y="27686"/>
                    <a:pt x="6031" y="27685"/>
                    <a:pt x="6050" y="27683"/>
                  </a:cubicBezTo>
                  <a:cubicBezTo>
                    <a:pt x="6050" y="27683"/>
                    <a:pt x="6050" y="27667"/>
                    <a:pt x="6066" y="27667"/>
                  </a:cubicBezTo>
                  <a:lnTo>
                    <a:pt x="6160" y="27667"/>
                  </a:lnTo>
                  <a:cubicBezTo>
                    <a:pt x="6192" y="27667"/>
                    <a:pt x="6223" y="27636"/>
                    <a:pt x="6207" y="27589"/>
                  </a:cubicBezTo>
                  <a:cubicBezTo>
                    <a:pt x="6035" y="27276"/>
                    <a:pt x="5612" y="27213"/>
                    <a:pt x="5424" y="26884"/>
                  </a:cubicBezTo>
                  <a:cubicBezTo>
                    <a:pt x="5267" y="26586"/>
                    <a:pt x="5345" y="26304"/>
                    <a:pt x="5345" y="26006"/>
                  </a:cubicBezTo>
                  <a:lnTo>
                    <a:pt x="5345" y="26006"/>
                  </a:lnTo>
                  <a:cubicBezTo>
                    <a:pt x="5439" y="26116"/>
                    <a:pt x="5549" y="26210"/>
                    <a:pt x="5674" y="26257"/>
                  </a:cubicBezTo>
                  <a:cubicBezTo>
                    <a:pt x="5690" y="26257"/>
                    <a:pt x="5706" y="26241"/>
                    <a:pt x="5721" y="26225"/>
                  </a:cubicBezTo>
                  <a:cubicBezTo>
                    <a:pt x="5737" y="26241"/>
                    <a:pt x="5753" y="26257"/>
                    <a:pt x="5784" y="26257"/>
                  </a:cubicBezTo>
                  <a:cubicBezTo>
                    <a:pt x="5800" y="26257"/>
                    <a:pt x="5831" y="26241"/>
                    <a:pt x="5815" y="26210"/>
                  </a:cubicBezTo>
                  <a:cubicBezTo>
                    <a:pt x="5753" y="25896"/>
                    <a:pt x="5424" y="25692"/>
                    <a:pt x="5298" y="25363"/>
                  </a:cubicBezTo>
                  <a:cubicBezTo>
                    <a:pt x="5204" y="25112"/>
                    <a:pt x="5204" y="24893"/>
                    <a:pt x="5235" y="24674"/>
                  </a:cubicBezTo>
                  <a:lnTo>
                    <a:pt x="5235" y="24674"/>
                  </a:lnTo>
                  <a:cubicBezTo>
                    <a:pt x="5345" y="25003"/>
                    <a:pt x="5518" y="25442"/>
                    <a:pt x="5862" y="25473"/>
                  </a:cubicBezTo>
                  <a:cubicBezTo>
                    <a:pt x="5894" y="25473"/>
                    <a:pt x="5941" y="25442"/>
                    <a:pt x="5941" y="25410"/>
                  </a:cubicBezTo>
                  <a:cubicBezTo>
                    <a:pt x="5972" y="25222"/>
                    <a:pt x="5878" y="25034"/>
                    <a:pt x="5753" y="24846"/>
                  </a:cubicBezTo>
                  <a:cubicBezTo>
                    <a:pt x="5721" y="24611"/>
                    <a:pt x="5612" y="24391"/>
                    <a:pt x="5486" y="24188"/>
                  </a:cubicBezTo>
                  <a:cubicBezTo>
                    <a:pt x="5424" y="23874"/>
                    <a:pt x="5424" y="23576"/>
                    <a:pt x="5439" y="23263"/>
                  </a:cubicBezTo>
                  <a:cubicBezTo>
                    <a:pt x="5455" y="23263"/>
                    <a:pt x="5455" y="23247"/>
                    <a:pt x="5455" y="23247"/>
                  </a:cubicBezTo>
                  <a:close/>
                  <a:moveTo>
                    <a:pt x="6756" y="29595"/>
                  </a:moveTo>
                  <a:lnTo>
                    <a:pt x="6756" y="29595"/>
                  </a:lnTo>
                  <a:cubicBezTo>
                    <a:pt x="7445" y="30003"/>
                    <a:pt x="8527" y="29956"/>
                    <a:pt x="9295" y="29972"/>
                  </a:cubicBezTo>
                  <a:cubicBezTo>
                    <a:pt x="9453" y="29976"/>
                    <a:pt x="9610" y="29978"/>
                    <a:pt x="9767" y="29978"/>
                  </a:cubicBezTo>
                  <a:cubicBezTo>
                    <a:pt x="10781" y="29978"/>
                    <a:pt x="11786" y="29896"/>
                    <a:pt x="12790" y="29815"/>
                  </a:cubicBezTo>
                  <a:cubicBezTo>
                    <a:pt x="12822" y="29815"/>
                    <a:pt x="12853" y="29799"/>
                    <a:pt x="12869" y="29799"/>
                  </a:cubicBezTo>
                  <a:cubicBezTo>
                    <a:pt x="12391" y="30254"/>
                    <a:pt x="11457" y="30340"/>
                    <a:pt x="10697" y="30340"/>
                  </a:cubicBezTo>
                  <a:cubicBezTo>
                    <a:pt x="10384" y="30340"/>
                    <a:pt x="10101" y="30325"/>
                    <a:pt x="9891" y="30316"/>
                  </a:cubicBezTo>
                  <a:cubicBezTo>
                    <a:pt x="9232" y="30301"/>
                    <a:pt x="7195" y="30379"/>
                    <a:pt x="6756" y="29595"/>
                  </a:cubicBezTo>
                  <a:close/>
                  <a:moveTo>
                    <a:pt x="10058" y="0"/>
                  </a:moveTo>
                  <a:cubicBezTo>
                    <a:pt x="9708" y="0"/>
                    <a:pt x="9359" y="17"/>
                    <a:pt x="9013" y="49"/>
                  </a:cubicBezTo>
                  <a:cubicBezTo>
                    <a:pt x="8888" y="65"/>
                    <a:pt x="8825" y="269"/>
                    <a:pt x="8982" y="300"/>
                  </a:cubicBezTo>
                  <a:cubicBezTo>
                    <a:pt x="10141" y="519"/>
                    <a:pt x="11333" y="472"/>
                    <a:pt x="12493" y="739"/>
                  </a:cubicBezTo>
                  <a:cubicBezTo>
                    <a:pt x="13715" y="1021"/>
                    <a:pt x="14844" y="1570"/>
                    <a:pt x="15784" y="2385"/>
                  </a:cubicBezTo>
                  <a:cubicBezTo>
                    <a:pt x="17477" y="3842"/>
                    <a:pt x="18590" y="5943"/>
                    <a:pt x="18966" y="8137"/>
                  </a:cubicBezTo>
                  <a:cubicBezTo>
                    <a:pt x="19389" y="10551"/>
                    <a:pt x="18950" y="13122"/>
                    <a:pt x="17414" y="15065"/>
                  </a:cubicBezTo>
                  <a:cubicBezTo>
                    <a:pt x="17273" y="15253"/>
                    <a:pt x="17132" y="15410"/>
                    <a:pt x="16975" y="15582"/>
                  </a:cubicBezTo>
                  <a:cubicBezTo>
                    <a:pt x="16192" y="16319"/>
                    <a:pt x="15267" y="16946"/>
                    <a:pt x="14232" y="17448"/>
                  </a:cubicBezTo>
                  <a:cubicBezTo>
                    <a:pt x="13606" y="17651"/>
                    <a:pt x="12979" y="17761"/>
                    <a:pt x="12367" y="18028"/>
                  </a:cubicBezTo>
                  <a:cubicBezTo>
                    <a:pt x="12210" y="18106"/>
                    <a:pt x="12242" y="18373"/>
                    <a:pt x="12414" y="18404"/>
                  </a:cubicBezTo>
                  <a:cubicBezTo>
                    <a:pt x="12574" y="18431"/>
                    <a:pt x="12737" y="18443"/>
                    <a:pt x="12901" y="18443"/>
                  </a:cubicBezTo>
                  <a:cubicBezTo>
                    <a:pt x="13316" y="18443"/>
                    <a:pt x="13743" y="18362"/>
                    <a:pt x="14170" y="18216"/>
                  </a:cubicBezTo>
                  <a:cubicBezTo>
                    <a:pt x="14201" y="18263"/>
                    <a:pt x="14232" y="18325"/>
                    <a:pt x="14264" y="18388"/>
                  </a:cubicBezTo>
                  <a:cubicBezTo>
                    <a:pt x="14311" y="18529"/>
                    <a:pt x="14311" y="18702"/>
                    <a:pt x="14311" y="18874"/>
                  </a:cubicBezTo>
                  <a:cubicBezTo>
                    <a:pt x="14295" y="18999"/>
                    <a:pt x="14280" y="19125"/>
                    <a:pt x="14295" y="19235"/>
                  </a:cubicBezTo>
                  <a:cubicBezTo>
                    <a:pt x="14060" y="20175"/>
                    <a:pt x="13997" y="21178"/>
                    <a:pt x="13982" y="22119"/>
                  </a:cubicBezTo>
                  <a:cubicBezTo>
                    <a:pt x="13888" y="22401"/>
                    <a:pt x="13825" y="22699"/>
                    <a:pt x="13527" y="22887"/>
                  </a:cubicBezTo>
                  <a:cubicBezTo>
                    <a:pt x="13511" y="22887"/>
                    <a:pt x="13496" y="22902"/>
                    <a:pt x="13480" y="22902"/>
                  </a:cubicBezTo>
                  <a:cubicBezTo>
                    <a:pt x="12148" y="23090"/>
                    <a:pt x="10815" y="23232"/>
                    <a:pt x="9467" y="23247"/>
                  </a:cubicBezTo>
                  <a:cubicBezTo>
                    <a:pt x="9418" y="23248"/>
                    <a:pt x="9368" y="23248"/>
                    <a:pt x="9319" y="23248"/>
                  </a:cubicBezTo>
                  <a:cubicBezTo>
                    <a:pt x="8224" y="23248"/>
                    <a:pt x="7129" y="23090"/>
                    <a:pt x="6035" y="23075"/>
                  </a:cubicBezTo>
                  <a:cubicBezTo>
                    <a:pt x="5894" y="23028"/>
                    <a:pt x="5737" y="22996"/>
                    <a:pt x="5580" y="22949"/>
                  </a:cubicBezTo>
                  <a:cubicBezTo>
                    <a:pt x="5565" y="22934"/>
                    <a:pt x="5549" y="22918"/>
                    <a:pt x="5533" y="22887"/>
                  </a:cubicBezTo>
                  <a:cubicBezTo>
                    <a:pt x="5518" y="22871"/>
                    <a:pt x="5518" y="22824"/>
                    <a:pt x="5502" y="22793"/>
                  </a:cubicBezTo>
                  <a:cubicBezTo>
                    <a:pt x="5627" y="21868"/>
                    <a:pt x="5455" y="20786"/>
                    <a:pt x="5345" y="19877"/>
                  </a:cubicBezTo>
                  <a:cubicBezTo>
                    <a:pt x="5251" y="19203"/>
                    <a:pt x="5157" y="18482"/>
                    <a:pt x="4875" y="17855"/>
                  </a:cubicBezTo>
                  <a:lnTo>
                    <a:pt x="4875" y="17855"/>
                  </a:lnTo>
                  <a:cubicBezTo>
                    <a:pt x="5063" y="17949"/>
                    <a:pt x="5251" y="18028"/>
                    <a:pt x="5439" y="18059"/>
                  </a:cubicBezTo>
                  <a:cubicBezTo>
                    <a:pt x="5460" y="18065"/>
                    <a:pt x="5480" y="18067"/>
                    <a:pt x="5499" y="18067"/>
                  </a:cubicBezTo>
                  <a:cubicBezTo>
                    <a:pt x="5694" y="18067"/>
                    <a:pt x="5781" y="17797"/>
                    <a:pt x="5596" y="17683"/>
                  </a:cubicBezTo>
                  <a:cubicBezTo>
                    <a:pt x="4154" y="16727"/>
                    <a:pt x="2900" y="15347"/>
                    <a:pt x="2007" y="13780"/>
                  </a:cubicBezTo>
                  <a:cubicBezTo>
                    <a:pt x="1176" y="12103"/>
                    <a:pt x="768" y="10253"/>
                    <a:pt x="1035" y="8216"/>
                  </a:cubicBezTo>
                  <a:cubicBezTo>
                    <a:pt x="1474" y="4955"/>
                    <a:pt x="4185" y="1789"/>
                    <a:pt x="7398" y="708"/>
                  </a:cubicBezTo>
                  <a:cubicBezTo>
                    <a:pt x="7696" y="629"/>
                    <a:pt x="7994" y="551"/>
                    <a:pt x="8292" y="504"/>
                  </a:cubicBezTo>
                  <a:cubicBezTo>
                    <a:pt x="8323" y="488"/>
                    <a:pt x="8355" y="472"/>
                    <a:pt x="8370" y="457"/>
                  </a:cubicBezTo>
                  <a:cubicBezTo>
                    <a:pt x="8417" y="441"/>
                    <a:pt x="8464" y="425"/>
                    <a:pt x="8511" y="425"/>
                  </a:cubicBezTo>
                  <a:cubicBezTo>
                    <a:pt x="8652" y="394"/>
                    <a:pt x="8621" y="175"/>
                    <a:pt x="8480" y="175"/>
                  </a:cubicBezTo>
                  <a:cubicBezTo>
                    <a:pt x="8446" y="173"/>
                    <a:pt x="8411" y="173"/>
                    <a:pt x="8377" y="173"/>
                  </a:cubicBezTo>
                  <a:cubicBezTo>
                    <a:pt x="7941" y="173"/>
                    <a:pt x="7506" y="263"/>
                    <a:pt x="7085" y="394"/>
                  </a:cubicBezTo>
                  <a:cubicBezTo>
                    <a:pt x="3621" y="1162"/>
                    <a:pt x="831" y="4250"/>
                    <a:pt x="298" y="7745"/>
                  </a:cubicBezTo>
                  <a:cubicBezTo>
                    <a:pt x="0" y="9752"/>
                    <a:pt x="376" y="11805"/>
                    <a:pt x="1364" y="13576"/>
                  </a:cubicBezTo>
                  <a:cubicBezTo>
                    <a:pt x="2007" y="14736"/>
                    <a:pt x="3010" y="16539"/>
                    <a:pt x="4279" y="17495"/>
                  </a:cubicBezTo>
                  <a:cubicBezTo>
                    <a:pt x="4342" y="17604"/>
                    <a:pt x="4389" y="17730"/>
                    <a:pt x="4452" y="17855"/>
                  </a:cubicBezTo>
                  <a:cubicBezTo>
                    <a:pt x="4593" y="18639"/>
                    <a:pt x="4812" y="19423"/>
                    <a:pt x="4875" y="20253"/>
                  </a:cubicBezTo>
                  <a:cubicBezTo>
                    <a:pt x="4953" y="21100"/>
                    <a:pt x="4875" y="22040"/>
                    <a:pt x="5094" y="22871"/>
                  </a:cubicBezTo>
                  <a:cubicBezTo>
                    <a:pt x="5000" y="23106"/>
                    <a:pt x="4953" y="23341"/>
                    <a:pt x="4985" y="23592"/>
                  </a:cubicBezTo>
                  <a:cubicBezTo>
                    <a:pt x="5000" y="23796"/>
                    <a:pt x="5032" y="23984"/>
                    <a:pt x="5094" y="24172"/>
                  </a:cubicBezTo>
                  <a:cubicBezTo>
                    <a:pt x="4875" y="24438"/>
                    <a:pt x="4891" y="24924"/>
                    <a:pt x="4953" y="25222"/>
                  </a:cubicBezTo>
                  <a:cubicBezTo>
                    <a:pt x="5000" y="25410"/>
                    <a:pt x="5063" y="25598"/>
                    <a:pt x="5157" y="25786"/>
                  </a:cubicBezTo>
                  <a:cubicBezTo>
                    <a:pt x="4859" y="25990"/>
                    <a:pt x="4969" y="26649"/>
                    <a:pt x="5094" y="26931"/>
                  </a:cubicBezTo>
                  <a:cubicBezTo>
                    <a:pt x="5126" y="26993"/>
                    <a:pt x="5157" y="27056"/>
                    <a:pt x="5204" y="27119"/>
                  </a:cubicBezTo>
                  <a:cubicBezTo>
                    <a:pt x="4985" y="27558"/>
                    <a:pt x="5000" y="28232"/>
                    <a:pt x="5251" y="28655"/>
                  </a:cubicBezTo>
                  <a:cubicBezTo>
                    <a:pt x="5376" y="28859"/>
                    <a:pt x="5627" y="29094"/>
                    <a:pt x="5894" y="29141"/>
                  </a:cubicBezTo>
                  <a:cubicBezTo>
                    <a:pt x="6066" y="29282"/>
                    <a:pt x="6270" y="29360"/>
                    <a:pt x="6474" y="29423"/>
                  </a:cubicBezTo>
                  <a:cubicBezTo>
                    <a:pt x="6646" y="30693"/>
                    <a:pt x="8997" y="30551"/>
                    <a:pt x="9891" y="30598"/>
                  </a:cubicBezTo>
                  <a:cubicBezTo>
                    <a:pt x="10062" y="30605"/>
                    <a:pt x="10305" y="30614"/>
                    <a:pt x="10584" y="30614"/>
                  </a:cubicBezTo>
                  <a:cubicBezTo>
                    <a:pt x="11679" y="30614"/>
                    <a:pt x="13323" y="30466"/>
                    <a:pt x="13323" y="29392"/>
                  </a:cubicBezTo>
                  <a:cubicBezTo>
                    <a:pt x="13919" y="29219"/>
                    <a:pt x="14358" y="28890"/>
                    <a:pt x="14295" y="28247"/>
                  </a:cubicBezTo>
                  <a:cubicBezTo>
                    <a:pt x="14311" y="28200"/>
                    <a:pt x="14342" y="28169"/>
                    <a:pt x="14358" y="28138"/>
                  </a:cubicBezTo>
                  <a:cubicBezTo>
                    <a:pt x="14499" y="27777"/>
                    <a:pt x="14515" y="27354"/>
                    <a:pt x="14280" y="27040"/>
                  </a:cubicBezTo>
                  <a:cubicBezTo>
                    <a:pt x="14530" y="26586"/>
                    <a:pt x="14562" y="25990"/>
                    <a:pt x="14311" y="25598"/>
                  </a:cubicBezTo>
                  <a:cubicBezTo>
                    <a:pt x="14483" y="25144"/>
                    <a:pt x="14468" y="24595"/>
                    <a:pt x="14217" y="24266"/>
                  </a:cubicBezTo>
                  <a:cubicBezTo>
                    <a:pt x="14264" y="24203"/>
                    <a:pt x="14311" y="24125"/>
                    <a:pt x="14327" y="24031"/>
                  </a:cubicBezTo>
                  <a:cubicBezTo>
                    <a:pt x="14358" y="23921"/>
                    <a:pt x="14358" y="23796"/>
                    <a:pt x="14342" y="23686"/>
                  </a:cubicBezTo>
                  <a:cubicBezTo>
                    <a:pt x="14358" y="23529"/>
                    <a:pt x="14358" y="23373"/>
                    <a:pt x="14342" y="23247"/>
                  </a:cubicBezTo>
                  <a:cubicBezTo>
                    <a:pt x="14342" y="23216"/>
                    <a:pt x="14327" y="23169"/>
                    <a:pt x="14311" y="23138"/>
                  </a:cubicBezTo>
                  <a:cubicBezTo>
                    <a:pt x="14311" y="23122"/>
                    <a:pt x="14327" y="23090"/>
                    <a:pt x="14327" y="23059"/>
                  </a:cubicBezTo>
                  <a:cubicBezTo>
                    <a:pt x="14295" y="22009"/>
                    <a:pt x="14327" y="20959"/>
                    <a:pt x="14515" y="19924"/>
                  </a:cubicBezTo>
                  <a:cubicBezTo>
                    <a:pt x="14656" y="19125"/>
                    <a:pt x="14938" y="18420"/>
                    <a:pt x="15267" y="17699"/>
                  </a:cubicBezTo>
                  <a:cubicBezTo>
                    <a:pt x="16301" y="17103"/>
                    <a:pt x="17242" y="16225"/>
                    <a:pt x="17822" y="15488"/>
                  </a:cubicBezTo>
                  <a:cubicBezTo>
                    <a:pt x="17947" y="15332"/>
                    <a:pt x="18057" y="15191"/>
                    <a:pt x="18167" y="15034"/>
                  </a:cubicBezTo>
                  <a:cubicBezTo>
                    <a:pt x="19781" y="12965"/>
                    <a:pt x="20518" y="10143"/>
                    <a:pt x="19969" y="7557"/>
                  </a:cubicBezTo>
                  <a:cubicBezTo>
                    <a:pt x="19107" y="3482"/>
                    <a:pt x="15549" y="504"/>
                    <a:pt x="11536" y="96"/>
                  </a:cubicBezTo>
                  <a:cubicBezTo>
                    <a:pt x="11043" y="32"/>
                    <a:pt x="10549" y="0"/>
                    <a:pt x="10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4972425" y="2805175"/>
              <a:ext cx="21900" cy="28350"/>
            </a:xfrm>
            <a:custGeom>
              <a:rect b="b" l="l" r="r" t="t"/>
              <a:pathLst>
                <a:path extrusionOk="0" h="1134" w="876">
                  <a:moveTo>
                    <a:pt x="1" y="0"/>
                  </a:moveTo>
                  <a:cubicBezTo>
                    <a:pt x="32" y="220"/>
                    <a:pt x="126" y="424"/>
                    <a:pt x="236" y="612"/>
                  </a:cubicBezTo>
                  <a:cubicBezTo>
                    <a:pt x="189" y="549"/>
                    <a:pt x="126" y="502"/>
                    <a:pt x="48" y="439"/>
                  </a:cubicBezTo>
                  <a:cubicBezTo>
                    <a:pt x="48" y="439"/>
                    <a:pt x="48" y="439"/>
                    <a:pt x="48" y="455"/>
                  </a:cubicBezTo>
                  <a:cubicBezTo>
                    <a:pt x="142" y="580"/>
                    <a:pt x="252" y="674"/>
                    <a:pt x="361" y="784"/>
                  </a:cubicBezTo>
                  <a:cubicBezTo>
                    <a:pt x="502" y="925"/>
                    <a:pt x="644" y="1051"/>
                    <a:pt x="832" y="1129"/>
                  </a:cubicBezTo>
                  <a:cubicBezTo>
                    <a:pt x="835" y="1132"/>
                    <a:pt x="838" y="1133"/>
                    <a:pt x="842" y="1133"/>
                  </a:cubicBezTo>
                  <a:cubicBezTo>
                    <a:pt x="858" y="1133"/>
                    <a:pt x="876" y="1110"/>
                    <a:pt x="863" y="1098"/>
                  </a:cubicBezTo>
                  <a:cubicBezTo>
                    <a:pt x="487" y="800"/>
                    <a:pt x="189" y="455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5017100" y="2836125"/>
              <a:ext cx="14525" cy="2100"/>
            </a:xfrm>
            <a:custGeom>
              <a:rect b="b" l="l" r="r" t="t"/>
              <a:pathLst>
                <a:path extrusionOk="0" h="84" w="581">
                  <a:moveTo>
                    <a:pt x="16" y="1"/>
                  </a:moveTo>
                  <a:cubicBezTo>
                    <a:pt x="1" y="1"/>
                    <a:pt x="1" y="32"/>
                    <a:pt x="16" y="32"/>
                  </a:cubicBezTo>
                  <a:cubicBezTo>
                    <a:pt x="157" y="58"/>
                    <a:pt x="308" y="83"/>
                    <a:pt x="462" y="83"/>
                  </a:cubicBezTo>
                  <a:cubicBezTo>
                    <a:pt x="496" y="83"/>
                    <a:pt x="531" y="82"/>
                    <a:pt x="565" y="79"/>
                  </a:cubicBezTo>
                  <a:cubicBezTo>
                    <a:pt x="581" y="79"/>
                    <a:pt x="581" y="63"/>
                    <a:pt x="565" y="63"/>
                  </a:cubicBezTo>
                  <a:cubicBezTo>
                    <a:pt x="393" y="16"/>
                    <a:pt x="205" y="16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4977525" y="2778750"/>
              <a:ext cx="48225" cy="19000"/>
            </a:xfrm>
            <a:custGeom>
              <a:rect b="b" l="l" r="r" t="t"/>
              <a:pathLst>
                <a:path extrusionOk="0" h="760" w="1929">
                  <a:moveTo>
                    <a:pt x="13" y="1"/>
                  </a:moveTo>
                  <a:cubicBezTo>
                    <a:pt x="8" y="1"/>
                    <a:pt x="1" y="12"/>
                    <a:pt x="1" y="23"/>
                  </a:cubicBezTo>
                  <a:cubicBezTo>
                    <a:pt x="502" y="493"/>
                    <a:pt x="1239" y="728"/>
                    <a:pt x="1929" y="760"/>
                  </a:cubicBezTo>
                  <a:cubicBezTo>
                    <a:pt x="1929" y="760"/>
                    <a:pt x="1929" y="744"/>
                    <a:pt x="1929" y="744"/>
                  </a:cubicBezTo>
                  <a:cubicBezTo>
                    <a:pt x="1239" y="572"/>
                    <a:pt x="596" y="478"/>
                    <a:pt x="16" y="7"/>
                  </a:cubicBezTo>
                  <a:cubicBezTo>
                    <a:pt x="16" y="3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4981450" y="2755025"/>
              <a:ext cx="12950" cy="6675"/>
            </a:xfrm>
            <a:custGeom>
              <a:rect b="b" l="l" r="r" t="t"/>
              <a:pathLst>
                <a:path extrusionOk="0" h="267" w="518">
                  <a:moveTo>
                    <a:pt x="16" y="0"/>
                  </a:moveTo>
                  <a:cubicBezTo>
                    <a:pt x="16" y="0"/>
                    <a:pt x="0" y="16"/>
                    <a:pt x="16" y="16"/>
                  </a:cubicBezTo>
                  <a:cubicBezTo>
                    <a:pt x="173" y="94"/>
                    <a:pt x="345" y="188"/>
                    <a:pt x="502" y="267"/>
                  </a:cubicBezTo>
                  <a:cubicBezTo>
                    <a:pt x="518" y="267"/>
                    <a:pt x="518" y="267"/>
                    <a:pt x="518" y="251"/>
                  </a:cubicBezTo>
                  <a:cubicBezTo>
                    <a:pt x="345" y="173"/>
                    <a:pt x="188" y="9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4766825" y="2058075"/>
              <a:ext cx="74600" cy="90550"/>
            </a:xfrm>
            <a:custGeom>
              <a:rect b="b" l="l" r="r" t="t"/>
              <a:pathLst>
                <a:path extrusionOk="0" h="3622" w="2984">
                  <a:moveTo>
                    <a:pt x="143" y="0"/>
                  </a:moveTo>
                  <a:cubicBezTo>
                    <a:pt x="61" y="0"/>
                    <a:pt x="1" y="93"/>
                    <a:pt x="74" y="166"/>
                  </a:cubicBezTo>
                  <a:cubicBezTo>
                    <a:pt x="529" y="699"/>
                    <a:pt x="1062" y="1169"/>
                    <a:pt x="1532" y="1702"/>
                  </a:cubicBezTo>
                  <a:cubicBezTo>
                    <a:pt x="2034" y="2282"/>
                    <a:pt x="2347" y="2925"/>
                    <a:pt x="2755" y="3567"/>
                  </a:cubicBezTo>
                  <a:cubicBezTo>
                    <a:pt x="2779" y="3604"/>
                    <a:pt x="2821" y="3622"/>
                    <a:pt x="2862" y="3622"/>
                  </a:cubicBezTo>
                  <a:cubicBezTo>
                    <a:pt x="2924" y="3622"/>
                    <a:pt x="2983" y="3581"/>
                    <a:pt x="2974" y="3505"/>
                  </a:cubicBezTo>
                  <a:cubicBezTo>
                    <a:pt x="2849" y="2078"/>
                    <a:pt x="1265" y="824"/>
                    <a:pt x="215" y="25"/>
                  </a:cubicBezTo>
                  <a:cubicBezTo>
                    <a:pt x="191" y="8"/>
                    <a:pt x="166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4848925" y="1991575"/>
              <a:ext cx="63675" cy="92250"/>
            </a:xfrm>
            <a:custGeom>
              <a:rect b="b" l="l" r="r" t="t"/>
              <a:pathLst>
                <a:path extrusionOk="0" h="3690" w="2547">
                  <a:moveTo>
                    <a:pt x="123" y="0"/>
                  </a:moveTo>
                  <a:cubicBezTo>
                    <a:pt x="59" y="0"/>
                    <a:pt x="0" y="81"/>
                    <a:pt x="35" y="161"/>
                  </a:cubicBezTo>
                  <a:cubicBezTo>
                    <a:pt x="599" y="1368"/>
                    <a:pt x="1414" y="2685"/>
                    <a:pt x="2339" y="3657"/>
                  </a:cubicBezTo>
                  <a:cubicBezTo>
                    <a:pt x="2362" y="3680"/>
                    <a:pt x="2387" y="3690"/>
                    <a:pt x="2411" y="3690"/>
                  </a:cubicBezTo>
                  <a:cubicBezTo>
                    <a:pt x="2484" y="3690"/>
                    <a:pt x="2547" y="3598"/>
                    <a:pt x="2511" y="3516"/>
                  </a:cubicBezTo>
                  <a:cubicBezTo>
                    <a:pt x="1978" y="2293"/>
                    <a:pt x="1085" y="1039"/>
                    <a:pt x="192" y="36"/>
                  </a:cubicBezTo>
                  <a:cubicBezTo>
                    <a:pt x="171" y="11"/>
                    <a:pt x="147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4962250" y="1903075"/>
              <a:ext cx="33175" cy="149550"/>
            </a:xfrm>
            <a:custGeom>
              <a:rect b="b" l="l" r="r" t="t"/>
              <a:pathLst>
                <a:path extrusionOk="0" h="5982" w="1327">
                  <a:moveTo>
                    <a:pt x="55" y="0"/>
                  </a:moveTo>
                  <a:cubicBezTo>
                    <a:pt x="27" y="0"/>
                    <a:pt x="0" y="16"/>
                    <a:pt x="0" y="49"/>
                  </a:cubicBezTo>
                  <a:cubicBezTo>
                    <a:pt x="0" y="1068"/>
                    <a:pt x="204" y="2087"/>
                    <a:pt x="361" y="3090"/>
                  </a:cubicBezTo>
                  <a:cubicBezTo>
                    <a:pt x="502" y="4030"/>
                    <a:pt x="580" y="5096"/>
                    <a:pt x="1082" y="5927"/>
                  </a:cubicBezTo>
                  <a:cubicBezTo>
                    <a:pt x="1107" y="5964"/>
                    <a:pt x="1151" y="5982"/>
                    <a:pt x="1194" y="5982"/>
                  </a:cubicBezTo>
                  <a:cubicBezTo>
                    <a:pt x="1261" y="5982"/>
                    <a:pt x="1326" y="5940"/>
                    <a:pt x="1317" y="5864"/>
                  </a:cubicBezTo>
                  <a:cubicBezTo>
                    <a:pt x="1192" y="4955"/>
                    <a:pt x="941" y="4062"/>
                    <a:pt x="784" y="3168"/>
                  </a:cubicBezTo>
                  <a:cubicBezTo>
                    <a:pt x="596" y="2118"/>
                    <a:pt x="455" y="1037"/>
                    <a:pt x="110" y="34"/>
                  </a:cubicBezTo>
                  <a:cubicBezTo>
                    <a:pt x="103" y="12"/>
                    <a:pt x="79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5065300" y="1878300"/>
              <a:ext cx="18850" cy="149650"/>
            </a:xfrm>
            <a:custGeom>
              <a:rect b="b" l="l" r="r" t="t"/>
              <a:pathLst>
                <a:path extrusionOk="0" h="5986" w="754">
                  <a:moveTo>
                    <a:pt x="155" y="0"/>
                  </a:moveTo>
                  <a:cubicBezTo>
                    <a:pt x="104" y="0"/>
                    <a:pt x="48" y="37"/>
                    <a:pt x="48" y="100"/>
                  </a:cubicBezTo>
                  <a:cubicBezTo>
                    <a:pt x="1" y="1119"/>
                    <a:pt x="126" y="2153"/>
                    <a:pt x="157" y="3188"/>
                  </a:cubicBezTo>
                  <a:cubicBezTo>
                    <a:pt x="189" y="4081"/>
                    <a:pt x="79" y="5037"/>
                    <a:pt x="283" y="5915"/>
                  </a:cubicBezTo>
                  <a:cubicBezTo>
                    <a:pt x="291" y="5962"/>
                    <a:pt x="334" y="5985"/>
                    <a:pt x="377" y="5985"/>
                  </a:cubicBezTo>
                  <a:cubicBezTo>
                    <a:pt x="420" y="5985"/>
                    <a:pt x="463" y="5962"/>
                    <a:pt x="471" y="5915"/>
                  </a:cubicBezTo>
                  <a:cubicBezTo>
                    <a:pt x="753" y="4990"/>
                    <a:pt x="643" y="3940"/>
                    <a:pt x="596" y="2984"/>
                  </a:cubicBezTo>
                  <a:cubicBezTo>
                    <a:pt x="549" y="2012"/>
                    <a:pt x="502" y="1009"/>
                    <a:pt x="236" y="68"/>
                  </a:cubicBezTo>
                  <a:cubicBezTo>
                    <a:pt x="229" y="21"/>
                    <a:pt x="19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5155175" y="1913600"/>
              <a:ext cx="84125" cy="157875"/>
            </a:xfrm>
            <a:custGeom>
              <a:rect b="b" l="l" r="r" t="t"/>
              <a:pathLst>
                <a:path extrusionOk="0" h="6315" w="3365">
                  <a:moveTo>
                    <a:pt x="3226" y="0"/>
                  </a:moveTo>
                  <a:cubicBezTo>
                    <a:pt x="3199" y="0"/>
                    <a:pt x="3171" y="11"/>
                    <a:pt x="3146" y="36"/>
                  </a:cubicBezTo>
                  <a:cubicBezTo>
                    <a:pt x="1563" y="1525"/>
                    <a:pt x="434" y="4111"/>
                    <a:pt x="11" y="6227"/>
                  </a:cubicBezTo>
                  <a:cubicBezTo>
                    <a:pt x="1" y="6277"/>
                    <a:pt x="42" y="6314"/>
                    <a:pt x="81" y="6314"/>
                  </a:cubicBezTo>
                  <a:cubicBezTo>
                    <a:pt x="103" y="6314"/>
                    <a:pt x="125" y="6302"/>
                    <a:pt x="136" y="6274"/>
                  </a:cubicBezTo>
                  <a:cubicBezTo>
                    <a:pt x="606" y="5224"/>
                    <a:pt x="1014" y="4158"/>
                    <a:pt x="1547" y="3139"/>
                  </a:cubicBezTo>
                  <a:cubicBezTo>
                    <a:pt x="2095" y="2120"/>
                    <a:pt x="2801" y="1196"/>
                    <a:pt x="3318" y="161"/>
                  </a:cubicBezTo>
                  <a:cubicBezTo>
                    <a:pt x="3364" y="81"/>
                    <a:pt x="3300" y="0"/>
                    <a:pt x="3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5236425" y="1971400"/>
              <a:ext cx="62525" cy="96850"/>
            </a:xfrm>
            <a:custGeom>
              <a:rect b="b" l="l" r="r" t="t"/>
              <a:pathLst>
                <a:path extrusionOk="0" h="3874" w="2501">
                  <a:moveTo>
                    <a:pt x="2322" y="1"/>
                  </a:moveTo>
                  <a:cubicBezTo>
                    <a:pt x="2298" y="1"/>
                    <a:pt x="2272" y="9"/>
                    <a:pt x="2247" y="28"/>
                  </a:cubicBezTo>
                  <a:cubicBezTo>
                    <a:pt x="1698" y="420"/>
                    <a:pt x="1306" y="1078"/>
                    <a:pt x="962" y="1658"/>
                  </a:cubicBezTo>
                  <a:cubicBezTo>
                    <a:pt x="570" y="2316"/>
                    <a:pt x="225" y="3006"/>
                    <a:pt x="21" y="3743"/>
                  </a:cubicBezTo>
                  <a:cubicBezTo>
                    <a:pt x="0" y="3815"/>
                    <a:pt x="75" y="3874"/>
                    <a:pt x="142" y="3874"/>
                  </a:cubicBezTo>
                  <a:cubicBezTo>
                    <a:pt x="177" y="3874"/>
                    <a:pt x="209" y="3858"/>
                    <a:pt x="225" y="3821"/>
                  </a:cubicBezTo>
                  <a:cubicBezTo>
                    <a:pt x="570" y="3194"/>
                    <a:pt x="883" y="2567"/>
                    <a:pt x="1259" y="1971"/>
                  </a:cubicBezTo>
                  <a:cubicBezTo>
                    <a:pt x="1636" y="1376"/>
                    <a:pt x="2153" y="859"/>
                    <a:pt x="2451" y="232"/>
                  </a:cubicBezTo>
                  <a:cubicBezTo>
                    <a:pt x="2501" y="131"/>
                    <a:pt x="2420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5305225" y="2065125"/>
              <a:ext cx="96200" cy="83400"/>
            </a:xfrm>
            <a:custGeom>
              <a:rect b="b" l="l" r="r" t="t"/>
              <a:pathLst>
                <a:path extrusionOk="0" h="3336" w="3848">
                  <a:moveTo>
                    <a:pt x="3722" y="0"/>
                  </a:moveTo>
                  <a:cubicBezTo>
                    <a:pt x="3709" y="0"/>
                    <a:pt x="3695" y="3"/>
                    <a:pt x="3680" y="9"/>
                  </a:cubicBezTo>
                  <a:cubicBezTo>
                    <a:pt x="3006" y="276"/>
                    <a:pt x="2473" y="934"/>
                    <a:pt x="1940" y="1420"/>
                  </a:cubicBezTo>
                  <a:cubicBezTo>
                    <a:pt x="1282" y="2016"/>
                    <a:pt x="592" y="2580"/>
                    <a:pt x="28" y="3270"/>
                  </a:cubicBezTo>
                  <a:cubicBezTo>
                    <a:pt x="1" y="3297"/>
                    <a:pt x="20" y="3335"/>
                    <a:pt x="56" y="3335"/>
                  </a:cubicBezTo>
                  <a:cubicBezTo>
                    <a:pt x="62" y="3335"/>
                    <a:pt x="68" y="3334"/>
                    <a:pt x="75" y="3332"/>
                  </a:cubicBezTo>
                  <a:cubicBezTo>
                    <a:pt x="796" y="2940"/>
                    <a:pt x="1423" y="2423"/>
                    <a:pt x="2065" y="1890"/>
                  </a:cubicBezTo>
                  <a:cubicBezTo>
                    <a:pt x="2645" y="1420"/>
                    <a:pt x="3476" y="887"/>
                    <a:pt x="3821" y="197"/>
                  </a:cubicBezTo>
                  <a:cubicBezTo>
                    <a:pt x="3848" y="116"/>
                    <a:pt x="3805" y="0"/>
                    <a:pt x="3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5372850" y="2186400"/>
              <a:ext cx="61150" cy="48225"/>
            </a:xfrm>
            <a:custGeom>
              <a:rect b="b" l="l" r="r" t="t"/>
              <a:pathLst>
                <a:path extrusionOk="0" h="1929" w="2446">
                  <a:moveTo>
                    <a:pt x="2250" y="0"/>
                  </a:moveTo>
                  <a:cubicBezTo>
                    <a:pt x="2243" y="0"/>
                    <a:pt x="2236" y="1"/>
                    <a:pt x="2229" y="2"/>
                  </a:cubicBezTo>
                  <a:cubicBezTo>
                    <a:pt x="1806" y="80"/>
                    <a:pt x="1414" y="503"/>
                    <a:pt x="1100" y="770"/>
                  </a:cubicBezTo>
                  <a:cubicBezTo>
                    <a:pt x="724" y="1083"/>
                    <a:pt x="332" y="1397"/>
                    <a:pt x="50" y="1789"/>
                  </a:cubicBezTo>
                  <a:cubicBezTo>
                    <a:pt x="0" y="1863"/>
                    <a:pt x="69" y="1928"/>
                    <a:pt x="139" y="1928"/>
                  </a:cubicBezTo>
                  <a:cubicBezTo>
                    <a:pt x="157" y="1928"/>
                    <a:pt x="175" y="1924"/>
                    <a:pt x="191" y="1914"/>
                  </a:cubicBezTo>
                  <a:cubicBezTo>
                    <a:pt x="646" y="1726"/>
                    <a:pt x="1053" y="1397"/>
                    <a:pt x="1461" y="1099"/>
                  </a:cubicBezTo>
                  <a:cubicBezTo>
                    <a:pt x="1774" y="848"/>
                    <a:pt x="2229" y="597"/>
                    <a:pt x="2401" y="221"/>
                  </a:cubicBezTo>
                  <a:cubicBezTo>
                    <a:pt x="2446" y="118"/>
                    <a:pt x="2365" y="0"/>
                    <a:pt x="2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4720775" y="2174425"/>
              <a:ext cx="107400" cy="73600"/>
            </a:xfrm>
            <a:custGeom>
              <a:rect b="b" l="l" r="r" t="t"/>
              <a:pathLst>
                <a:path extrusionOk="0" h="2944" w="4296">
                  <a:moveTo>
                    <a:pt x="149" y="0"/>
                  </a:moveTo>
                  <a:cubicBezTo>
                    <a:pt x="69" y="0"/>
                    <a:pt x="0" y="98"/>
                    <a:pt x="67" y="152"/>
                  </a:cubicBezTo>
                  <a:cubicBezTo>
                    <a:pt x="694" y="700"/>
                    <a:pt x="1383" y="1155"/>
                    <a:pt x="2057" y="1641"/>
                  </a:cubicBezTo>
                  <a:cubicBezTo>
                    <a:pt x="2700" y="2095"/>
                    <a:pt x="3374" y="2722"/>
                    <a:pt x="4142" y="2942"/>
                  </a:cubicBezTo>
                  <a:cubicBezTo>
                    <a:pt x="4148" y="2943"/>
                    <a:pt x="4154" y="2943"/>
                    <a:pt x="4160" y="2943"/>
                  </a:cubicBezTo>
                  <a:cubicBezTo>
                    <a:pt x="4231" y="2943"/>
                    <a:pt x="4295" y="2859"/>
                    <a:pt x="4252" y="2801"/>
                  </a:cubicBezTo>
                  <a:cubicBezTo>
                    <a:pt x="3813" y="2221"/>
                    <a:pt x="3107" y="1860"/>
                    <a:pt x="2496" y="1468"/>
                  </a:cubicBezTo>
                  <a:cubicBezTo>
                    <a:pt x="1744" y="967"/>
                    <a:pt x="991" y="434"/>
                    <a:pt x="192" y="10"/>
                  </a:cubicBezTo>
                  <a:cubicBezTo>
                    <a:pt x="178" y="3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0" name="Google Shape;2180;p65"/>
          <p:cNvGrpSpPr/>
          <p:nvPr/>
        </p:nvGrpSpPr>
        <p:grpSpPr>
          <a:xfrm rot="9517386">
            <a:off x="8354383" y="4572516"/>
            <a:ext cx="843284" cy="402252"/>
            <a:chOff x="-583650" y="3109250"/>
            <a:chExt cx="570275" cy="272025"/>
          </a:xfrm>
        </p:grpSpPr>
        <p:sp>
          <p:nvSpPr>
            <p:cNvPr id="2181" name="Google Shape;2181;p65"/>
            <p:cNvSpPr/>
            <p:nvPr/>
          </p:nvSpPr>
          <p:spPr>
            <a:xfrm>
              <a:off x="-583650" y="3186975"/>
              <a:ext cx="570275" cy="194300"/>
            </a:xfrm>
            <a:custGeom>
              <a:rect b="b" l="l" r="r" t="t"/>
              <a:pathLst>
                <a:path extrusionOk="0" h="7772" w="22811">
                  <a:moveTo>
                    <a:pt x="22543" y="6377"/>
                  </a:moveTo>
                  <a:lnTo>
                    <a:pt x="22543" y="6377"/>
                  </a:lnTo>
                  <a:cubicBezTo>
                    <a:pt x="22536" y="6381"/>
                    <a:pt x="22532" y="6384"/>
                    <a:pt x="22525" y="6384"/>
                  </a:cubicBezTo>
                  <a:cubicBezTo>
                    <a:pt x="22190" y="6488"/>
                    <a:pt x="21851" y="6580"/>
                    <a:pt x="21513" y="6669"/>
                  </a:cubicBezTo>
                  <a:cubicBezTo>
                    <a:pt x="21762" y="6905"/>
                    <a:pt x="22083" y="7030"/>
                    <a:pt x="22322" y="7030"/>
                  </a:cubicBezTo>
                  <a:cubicBezTo>
                    <a:pt x="22632" y="7030"/>
                    <a:pt x="22810" y="6822"/>
                    <a:pt x="22543" y="6377"/>
                  </a:cubicBezTo>
                  <a:close/>
                  <a:moveTo>
                    <a:pt x="12021" y="1"/>
                  </a:moveTo>
                  <a:cubicBezTo>
                    <a:pt x="9332" y="1"/>
                    <a:pt x="6501" y="875"/>
                    <a:pt x="4639" y="2230"/>
                  </a:cubicBezTo>
                  <a:cubicBezTo>
                    <a:pt x="4539" y="2301"/>
                    <a:pt x="4393" y="2333"/>
                    <a:pt x="4222" y="2333"/>
                  </a:cubicBezTo>
                  <a:cubicBezTo>
                    <a:pt x="3909" y="2333"/>
                    <a:pt x="3520" y="2226"/>
                    <a:pt x="3221" y="2087"/>
                  </a:cubicBezTo>
                  <a:cubicBezTo>
                    <a:pt x="1672" y="3100"/>
                    <a:pt x="860" y="4609"/>
                    <a:pt x="175" y="6448"/>
                  </a:cubicBezTo>
                  <a:cubicBezTo>
                    <a:pt x="0" y="6923"/>
                    <a:pt x="924" y="7771"/>
                    <a:pt x="1455" y="7771"/>
                  </a:cubicBezTo>
                  <a:cubicBezTo>
                    <a:pt x="1605" y="7771"/>
                    <a:pt x="1719" y="7707"/>
                    <a:pt x="1776" y="7553"/>
                  </a:cubicBezTo>
                  <a:cubicBezTo>
                    <a:pt x="2507" y="5593"/>
                    <a:pt x="3345" y="4002"/>
                    <a:pt x="5328" y="3100"/>
                  </a:cubicBezTo>
                  <a:cubicBezTo>
                    <a:pt x="6989" y="2348"/>
                    <a:pt x="8897" y="1905"/>
                    <a:pt x="10687" y="1599"/>
                  </a:cubicBezTo>
                  <a:cubicBezTo>
                    <a:pt x="11486" y="1463"/>
                    <a:pt x="12313" y="1374"/>
                    <a:pt x="13137" y="1374"/>
                  </a:cubicBezTo>
                  <a:cubicBezTo>
                    <a:pt x="14481" y="1374"/>
                    <a:pt x="15814" y="1610"/>
                    <a:pt x="17012" y="2255"/>
                  </a:cubicBezTo>
                  <a:cubicBezTo>
                    <a:pt x="17700" y="2626"/>
                    <a:pt x="18321" y="3100"/>
                    <a:pt x="18888" y="3638"/>
                  </a:cubicBezTo>
                  <a:cubicBezTo>
                    <a:pt x="17733" y="1042"/>
                    <a:pt x="14962" y="1"/>
                    <a:pt x="1202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198800" y="3109250"/>
              <a:ext cx="181150" cy="265500"/>
            </a:xfrm>
            <a:custGeom>
              <a:rect b="b" l="l" r="r" t="t"/>
              <a:pathLst>
                <a:path extrusionOk="0" h="10620" w="7246">
                  <a:moveTo>
                    <a:pt x="3302" y="1"/>
                  </a:moveTo>
                  <a:cubicBezTo>
                    <a:pt x="3137" y="1"/>
                    <a:pt x="3098" y="190"/>
                    <a:pt x="3359" y="697"/>
                  </a:cubicBezTo>
                  <a:cubicBezTo>
                    <a:pt x="3552" y="1067"/>
                    <a:pt x="3733" y="1441"/>
                    <a:pt x="3908" y="1816"/>
                  </a:cubicBezTo>
                  <a:cubicBezTo>
                    <a:pt x="4129" y="1694"/>
                    <a:pt x="4375" y="1588"/>
                    <a:pt x="4585" y="1523"/>
                  </a:cubicBezTo>
                  <a:cubicBezTo>
                    <a:pt x="4467" y="1285"/>
                    <a:pt x="4347" y="1042"/>
                    <a:pt x="4225" y="804"/>
                  </a:cubicBezTo>
                  <a:cubicBezTo>
                    <a:pt x="4008" y="383"/>
                    <a:pt x="3530" y="1"/>
                    <a:pt x="3302" y="1"/>
                  </a:cubicBezTo>
                  <a:close/>
                  <a:moveTo>
                    <a:pt x="6906" y="7874"/>
                  </a:moveTo>
                  <a:cubicBezTo>
                    <a:pt x="6860" y="8145"/>
                    <a:pt x="6743" y="8406"/>
                    <a:pt x="6504" y="8648"/>
                  </a:cubicBezTo>
                  <a:cubicBezTo>
                    <a:pt x="6675" y="8858"/>
                    <a:pt x="6842" y="9069"/>
                    <a:pt x="7006" y="9283"/>
                  </a:cubicBezTo>
                  <a:cubicBezTo>
                    <a:pt x="7064" y="9357"/>
                    <a:pt x="7110" y="9421"/>
                    <a:pt x="7149" y="9486"/>
                  </a:cubicBezTo>
                  <a:cubicBezTo>
                    <a:pt x="7245" y="9429"/>
                    <a:pt x="7214" y="9169"/>
                    <a:pt x="7199" y="9112"/>
                  </a:cubicBezTo>
                  <a:cubicBezTo>
                    <a:pt x="7110" y="8698"/>
                    <a:pt x="7010" y="8284"/>
                    <a:pt x="6906" y="7874"/>
                  </a:cubicBezTo>
                  <a:close/>
                  <a:moveTo>
                    <a:pt x="3979" y="8327"/>
                  </a:moveTo>
                  <a:cubicBezTo>
                    <a:pt x="2742" y="8595"/>
                    <a:pt x="1490" y="8773"/>
                    <a:pt x="217" y="8862"/>
                  </a:cubicBezTo>
                  <a:cubicBezTo>
                    <a:pt x="0" y="8876"/>
                    <a:pt x="14" y="9194"/>
                    <a:pt x="142" y="9550"/>
                  </a:cubicBezTo>
                  <a:cubicBezTo>
                    <a:pt x="324" y="9490"/>
                    <a:pt x="509" y="9447"/>
                    <a:pt x="677" y="9433"/>
                  </a:cubicBezTo>
                  <a:cubicBezTo>
                    <a:pt x="1761" y="9336"/>
                    <a:pt x="2834" y="9194"/>
                    <a:pt x="3904" y="8983"/>
                  </a:cubicBezTo>
                  <a:cubicBezTo>
                    <a:pt x="4044" y="8958"/>
                    <a:pt x="4724" y="8904"/>
                    <a:pt x="5042" y="8798"/>
                  </a:cubicBezTo>
                  <a:cubicBezTo>
                    <a:pt x="4603" y="8748"/>
                    <a:pt x="4129" y="8570"/>
                    <a:pt x="3979" y="8327"/>
                  </a:cubicBezTo>
                  <a:close/>
                  <a:moveTo>
                    <a:pt x="5665" y="9222"/>
                  </a:moveTo>
                  <a:cubicBezTo>
                    <a:pt x="5017" y="9533"/>
                    <a:pt x="4261" y="9678"/>
                    <a:pt x="3605" y="9824"/>
                  </a:cubicBezTo>
                  <a:cubicBezTo>
                    <a:pt x="2606" y="10046"/>
                    <a:pt x="1600" y="10213"/>
                    <a:pt x="588" y="10334"/>
                  </a:cubicBezTo>
                  <a:cubicBezTo>
                    <a:pt x="731" y="10506"/>
                    <a:pt x="884" y="10619"/>
                    <a:pt x="1023" y="10619"/>
                  </a:cubicBezTo>
                  <a:cubicBezTo>
                    <a:pt x="1027" y="10619"/>
                    <a:pt x="1034" y="10619"/>
                    <a:pt x="1037" y="10616"/>
                  </a:cubicBezTo>
                  <a:cubicBezTo>
                    <a:pt x="2767" y="10495"/>
                    <a:pt x="4454" y="10217"/>
                    <a:pt x="6119" y="9778"/>
                  </a:cubicBezTo>
                  <a:cubicBezTo>
                    <a:pt x="6068" y="9732"/>
                    <a:pt x="6022" y="9682"/>
                    <a:pt x="5979" y="9625"/>
                  </a:cubicBezTo>
                  <a:cubicBezTo>
                    <a:pt x="5876" y="9493"/>
                    <a:pt x="5769" y="9357"/>
                    <a:pt x="5665" y="9222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227425" y="3145900"/>
              <a:ext cx="203250" cy="225300"/>
            </a:xfrm>
            <a:custGeom>
              <a:rect b="b" l="l" r="r" t="t"/>
              <a:pathLst>
                <a:path extrusionOk="0" h="9012" w="8130">
                  <a:moveTo>
                    <a:pt x="5053" y="350"/>
                  </a:moveTo>
                  <a:cubicBezTo>
                    <a:pt x="4689" y="557"/>
                    <a:pt x="4397" y="814"/>
                    <a:pt x="4472" y="992"/>
                  </a:cubicBezTo>
                  <a:cubicBezTo>
                    <a:pt x="4850" y="1897"/>
                    <a:pt x="5199" y="2825"/>
                    <a:pt x="5502" y="3762"/>
                  </a:cubicBezTo>
                  <a:cubicBezTo>
                    <a:pt x="6101" y="4443"/>
                    <a:pt x="6568" y="5264"/>
                    <a:pt x="6846" y="6237"/>
                  </a:cubicBezTo>
                  <a:cubicBezTo>
                    <a:pt x="6889" y="6287"/>
                    <a:pt x="6935" y="6341"/>
                    <a:pt x="6978" y="6390"/>
                  </a:cubicBezTo>
                  <a:cubicBezTo>
                    <a:pt x="7024" y="6376"/>
                    <a:pt x="7067" y="6362"/>
                    <a:pt x="7110" y="6351"/>
                  </a:cubicBezTo>
                  <a:cubicBezTo>
                    <a:pt x="6632" y="4276"/>
                    <a:pt x="5951" y="2276"/>
                    <a:pt x="5053" y="350"/>
                  </a:cubicBezTo>
                  <a:close/>
                  <a:moveTo>
                    <a:pt x="6069" y="1"/>
                  </a:moveTo>
                  <a:cubicBezTo>
                    <a:pt x="5976" y="1"/>
                    <a:pt x="5859" y="22"/>
                    <a:pt x="5730" y="57"/>
                  </a:cubicBezTo>
                  <a:cubicBezTo>
                    <a:pt x="6718" y="2093"/>
                    <a:pt x="7488" y="4219"/>
                    <a:pt x="8051" y="6408"/>
                  </a:cubicBezTo>
                  <a:cubicBezTo>
                    <a:pt x="8130" y="5909"/>
                    <a:pt x="7966" y="5371"/>
                    <a:pt x="7830" y="4810"/>
                  </a:cubicBezTo>
                  <a:cubicBezTo>
                    <a:pt x="7431" y="3192"/>
                    <a:pt x="6893" y="1619"/>
                    <a:pt x="6251" y="79"/>
                  </a:cubicBezTo>
                  <a:cubicBezTo>
                    <a:pt x="6229" y="22"/>
                    <a:pt x="6162" y="1"/>
                    <a:pt x="6069" y="1"/>
                  </a:cubicBezTo>
                  <a:close/>
                  <a:moveTo>
                    <a:pt x="1287" y="8084"/>
                  </a:moveTo>
                  <a:cubicBezTo>
                    <a:pt x="1012" y="8180"/>
                    <a:pt x="745" y="8323"/>
                    <a:pt x="556" y="8501"/>
                  </a:cubicBezTo>
                  <a:cubicBezTo>
                    <a:pt x="467" y="8584"/>
                    <a:pt x="0" y="9011"/>
                    <a:pt x="364" y="9011"/>
                  </a:cubicBezTo>
                  <a:cubicBezTo>
                    <a:pt x="378" y="9011"/>
                    <a:pt x="396" y="9011"/>
                    <a:pt x="413" y="9008"/>
                  </a:cubicBezTo>
                  <a:cubicBezTo>
                    <a:pt x="856" y="8969"/>
                    <a:pt x="1295" y="8922"/>
                    <a:pt x="1733" y="8868"/>
                  </a:cubicBezTo>
                  <a:cubicBezTo>
                    <a:pt x="1555" y="8658"/>
                    <a:pt x="1387" y="8358"/>
                    <a:pt x="1287" y="8084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56275" y="3301800"/>
              <a:ext cx="3325" cy="4475"/>
            </a:xfrm>
            <a:custGeom>
              <a:rect b="b" l="l" r="r" t="t"/>
              <a:pathLst>
                <a:path extrusionOk="0" h="179" w="133">
                  <a:moveTo>
                    <a:pt x="0" y="1"/>
                  </a:moveTo>
                  <a:lnTo>
                    <a:pt x="0" y="1"/>
                  </a:lnTo>
                  <a:cubicBezTo>
                    <a:pt x="18" y="62"/>
                    <a:pt x="33" y="119"/>
                    <a:pt x="47" y="179"/>
                  </a:cubicBezTo>
                  <a:cubicBezTo>
                    <a:pt x="76" y="169"/>
                    <a:pt x="104" y="162"/>
                    <a:pt x="132" y="154"/>
                  </a:cubicBezTo>
                  <a:cubicBezTo>
                    <a:pt x="89" y="105"/>
                    <a:pt x="43" y="51"/>
                    <a:pt x="0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95250" y="3147325"/>
              <a:ext cx="169125" cy="220300"/>
            </a:xfrm>
            <a:custGeom>
              <a:rect b="b" l="l" r="r" t="t"/>
              <a:pathLst>
                <a:path extrusionOk="0" h="8812" w="6765">
                  <a:moveTo>
                    <a:pt x="4443" y="0"/>
                  </a:moveTo>
                  <a:cubicBezTo>
                    <a:pt x="4233" y="65"/>
                    <a:pt x="3987" y="171"/>
                    <a:pt x="3766" y="293"/>
                  </a:cubicBezTo>
                  <a:cubicBezTo>
                    <a:pt x="4664" y="2219"/>
                    <a:pt x="5345" y="4219"/>
                    <a:pt x="5823" y="6294"/>
                  </a:cubicBezTo>
                  <a:cubicBezTo>
                    <a:pt x="5780" y="6305"/>
                    <a:pt x="5737" y="6319"/>
                    <a:pt x="5691" y="6333"/>
                  </a:cubicBezTo>
                  <a:cubicBezTo>
                    <a:pt x="5920" y="6590"/>
                    <a:pt x="6140" y="6858"/>
                    <a:pt x="6362" y="7125"/>
                  </a:cubicBezTo>
                  <a:cubicBezTo>
                    <a:pt x="6601" y="6883"/>
                    <a:pt x="6718" y="6622"/>
                    <a:pt x="6764" y="6351"/>
                  </a:cubicBezTo>
                  <a:cubicBezTo>
                    <a:pt x="6201" y="4162"/>
                    <a:pt x="5431" y="2036"/>
                    <a:pt x="4443" y="0"/>
                  </a:cubicBezTo>
                  <a:close/>
                  <a:moveTo>
                    <a:pt x="4900" y="7275"/>
                  </a:moveTo>
                  <a:cubicBezTo>
                    <a:pt x="4582" y="7381"/>
                    <a:pt x="3902" y="7435"/>
                    <a:pt x="3762" y="7460"/>
                  </a:cubicBezTo>
                  <a:cubicBezTo>
                    <a:pt x="2692" y="7671"/>
                    <a:pt x="1619" y="7813"/>
                    <a:pt x="535" y="7910"/>
                  </a:cubicBezTo>
                  <a:cubicBezTo>
                    <a:pt x="367" y="7924"/>
                    <a:pt x="182" y="7967"/>
                    <a:pt x="0" y="8027"/>
                  </a:cubicBezTo>
                  <a:cubicBezTo>
                    <a:pt x="100" y="8301"/>
                    <a:pt x="268" y="8601"/>
                    <a:pt x="446" y="8811"/>
                  </a:cubicBezTo>
                  <a:cubicBezTo>
                    <a:pt x="1458" y="8690"/>
                    <a:pt x="2464" y="8523"/>
                    <a:pt x="3463" y="8301"/>
                  </a:cubicBezTo>
                  <a:cubicBezTo>
                    <a:pt x="4119" y="8155"/>
                    <a:pt x="4875" y="8010"/>
                    <a:pt x="5523" y="7699"/>
                  </a:cubicBezTo>
                  <a:cubicBezTo>
                    <a:pt x="5416" y="7564"/>
                    <a:pt x="5306" y="7424"/>
                    <a:pt x="5196" y="7286"/>
                  </a:cubicBezTo>
                  <a:lnTo>
                    <a:pt x="5128" y="7286"/>
                  </a:lnTo>
                  <a:cubicBezTo>
                    <a:pt x="5053" y="7286"/>
                    <a:pt x="4978" y="7282"/>
                    <a:pt x="4900" y="727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65375" y="3305650"/>
              <a:ext cx="29200" cy="34150"/>
            </a:xfrm>
            <a:custGeom>
              <a:rect b="b" l="l" r="r" t="t"/>
              <a:pathLst>
                <a:path extrusionOk="0" h="1366" w="1168">
                  <a:moveTo>
                    <a:pt x="496" y="0"/>
                  </a:moveTo>
                  <a:cubicBezTo>
                    <a:pt x="468" y="8"/>
                    <a:pt x="440" y="15"/>
                    <a:pt x="411" y="25"/>
                  </a:cubicBezTo>
                  <a:cubicBezTo>
                    <a:pt x="457" y="204"/>
                    <a:pt x="500" y="389"/>
                    <a:pt x="532" y="578"/>
                  </a:cubicBezTo>
                  <a:cubicBezTo>
                    <a:pt x="578" y="828"/>
                    <a:pt x="333" y="938"/>
                    <a:pt x="1" y="953"/>
                  </a:cubicBezTo>
                  <a:cubicBezTo>
                    <a:pt x="111" y="1091"/>
                    <a:pt x="221" y="1231"/>
                    <a:pt x="328" y="1366"/>
                  </a:cubicBezTo>
                  <a:cubicBezTo>
                    <a:pt x="624" y="1227"/>
                    <a:pt x="899" y="1052"/>
                    <a:pt x="1131" y="828"/>
                  </a:cubicBezTo>
                  <a:cubicBezTo>
                    <a:pt x="1146" y="817"/>
                    <a:pt x="1156" y="806"/>
                    <a:pt x="1167" y="792"/>
                  </a:cubicBezTo>
                  <a:cubicBezTo>
                    <a:pt x="945" y="525"/>
                    <a:pt x="725" y="257"/>
                    <a:pt x="49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517950" y="3165500"/>
              <a:ext cx="439050" cy="151925"/>
            </a:xfrm>
            <a:custGeom>
              <a:rect b="b" l="l" r="r" t="t"/>
              <a:pathLst>
                <a:path extrusionOk="0" h="6077" w="17562">
                  <a:moveTo>
                    <a:pt x="8412" y="1"/>
                  </a:moveTo>
                  <a:cubicBezTo>
                    <a:pt x="5492" y="1"/>
                    <a:pt x="2599" y="667"/>
                    <a:pt x="186" y="2422"/>
                  </a:cubicBezTo>
                  <a:cubicBezTo>
                    <a:pt x="0" y="2561"/>
                    <a:pt x="232" y="2775"/>
                    <a:pt x="593" y="2946"/>
                  </a:cubicBezTo>
                  <a:cubicBezTo>
                    <a:pt x="909" y="2732"/>
                    <a:pt x="1263" y="2543"/>
                    <a:pt x="1651" y="2379"/>
                  </a:cubicBezTo>
                  <a:cubicBezTo>
                    <a:pt x="3759" y="1474"/>
                    <a:pt x="6223" y="932"/>
                    <a:pt x="8497" y="750"/>
                  </a:cubicBezTo>
                  <a:cubicBezTo>
                    <a:pt x="8808" y="725"/>
                    <a:pt x="9108" y="714"/>
                    <a:pt x="9403" y="714"/>
                  </a:cubicBezTo>
                  <a:cubicBezTo>
                    <a:pt x="12752" y="714"/>
                    <a:pt x="15340" y="2265"/>
                    <a:pt x="17562" y="4494"/>
                  </a:cubicBezTo>
                  <a:cubicBezTo>
                    <a:pt x="17430" y="3984"/>
                    <a:pt x="17284" y="3478"/>
                    <a:pt x="17123" y="2978"/>
                  </a:cubicBezTo>
                  <a:cubicBezTo>
                    <a:pt x="15668" y="1327"/>
                    <a:pt x="13418" y="471"/>
                    <a:pt x="11065" y="172"/>
                  </a:cubicBezTo>
                  <a:cubicBezTo>
                    <a:pt x="10188" y="62"/>
                    <a:pt x="9300" y="1"/>
                    <a:pt x="8412" y="1"/>
                  </a:cubicBezTo>
                  <a:close/>
                  <a:moveTo>
                    <a:pt x="16260" y="4497"/>
                  </a:moveTo>
                  <a:lnTo>
                    <a:pt x="16260" y="4497"/>
                  </a:lnTo>
                  <a:cubicBezTo>
                    <a:pt x="16460" y="4939"/>
                    <a:pt x="16609" y="5432"/>
                    <a:pt x="16706" y="5966"/>
                  </a:cubicBezTo>
                  <a:cubicBezTo>
                    <a:pt x="16713" y="6006"/>
                    <a:pt x="16728" y="6042"/>
                    <a:pt x="16745" y="6077"/>
                  </a:cubicBezTo>
                  <a:cubicBezTo>
                    <a:pt x="17016" y="6016"/>
                    <a:pt x="17287" y="5952"/>
                    <a:pt x="17558" y="5888"/>
                  </a:cubicBezTo>
                  <a:cubicBezTo>
                    <a:pt x="17148" y="5400"/>
                    <a:pt x="16720" y="4929"/>
                    <a:pt x="16260" y="4497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503150" y="3183350"/>
              <a:ext cx="432275" cy="129350"/>
            </a:xfrm>
            <a:custGeom>
              <a:rect b="b" l="l" r="r" t="t"/>
              <a:pathLst>
                <a:path extrusionOk="0" h="5174" w="17291">
                  <a:moveTo>
                    <a:pt x="8811" y="0"/>
                  </a:moveTo>
                  <a:cubicBezTo>
                    <a:pt x="8516" y="0"/>
                    <a:pt x="8216" y="11"/>
                    <a:pt x="7905" y="36"/>
                  </a:cubicBezTo>
                  <a:cubicBezTo>
                    <a:pt x="5631" y="218"/>
                    <a:pt x="3167" y="760"/>
                    <a:pt x="1059" y="1665"/>
                  </a:cubicBezTo>
                  <a:cubicBezTo>
                    <a:pt x="671" y="1829"/>
                    <a:pt x="317" y="2018"/>
                    <a:pt x="1" y="2232"/>
                  </a:cubicBezTo>
                  <a:cubicBezTo>
                    <a:pt x="300" y="2371"/>
                    <a:pt x="689" y="2478"/>
                    <a:pt x="1002" y="2478"/>
                  </a:cubicBezTo>
                  <a:cubicBezTo>
                    <a:pt x="1173" y="2478"/>
                    <a:pt x="1319" y="2446"/>
                    <a:pt x="1419" y="2375"/>
                  </a:cubicBezTo>
                  <a:cubicBezTo>
                    <a:pt x="3281" y="1020"/>
                    <a:pt x="6112" y="146"/>
                    <a:pt x="8801" y="146"/>
                  </a:cubicBezTo>
                  <a:cubicBezTo>
                    <a:pt x="11742" y="146"/>
                    <a:pt x="14513" y="1187"/>
                    <a:pt x="15668" y="3783"/>
                  </a:cubicBezTo>
                  <a:cubicBezTo>
                    <a:pt x="16128" y="4215"/>
                    <a:pt x="16556" y="4686"/>
                    <a:pt x="16966" y="5174"/>
                  </a:cubicBezTo>
                  <a:cubicBezTo>
                    <a:pt x="17073" y="5145"/>
                    <a:pt x="17184" y="5117"/>
                    <a:pt x="17291" y="5088"/>
                  </a:cubicBezTo>
                  <a:cubicBezTo>
                    <a:pt x="17251" y="4943"/>
                    <a:pt x="17216" y="4807"/>
                    <a:pt x="17202" y="4739"/>
                  </a:cubicBezTo>
                  <a:cubicBezTo>
                    <a:pt x="17130" y="4418"/>
                    <a:pt x="17055" y="4097"/>
                    <a:pt x="16970" y="3780"/>
                  </a:cubicBezTo>
                  <a:cubicBezTo>
                    <a:pt x="14748" y="1551"/>
                    <a:pt x="12160" y="0"/>
                    <a:pt x="881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99325" y="3312675"/>
              <a:ext cx="30775" cy="16525"/>
            </a:xfrm>
            <a:custGeom>
              <a:rect b="b" l="l" r="r" t="t"/>
              <a:pathLst>
                <a:path extrusionOk="0" h="661" w="1231">
                  <a:moveTo>
                    <a:pt x="813" y="1"/>
                  </a:moveTo>
                  <a:cubicBezTo>
                    <a:pt x="542" y="65"/>
                    <a:pt x="271" y="129"/>
                    <a:pt x="0" y="190"/>
                  </a:cubicBezTo>
                  <a:cubicBezTo>
                    <a:pt x="150" y="433"/>
                    <a:pt x="624" y="611"/>
                    <a:pt x="1063" y="661"/>
                  </a:cubicBezTo>
                  <a:cubicBezTo>
                    <a:pt x="1141" y="632"/>
                    <a:pt x="1199" y="600"/>
                    <a:pt x="1216" y="568"/>
                  </a:cubicBezTo>
                  <a:cubicBezTo>
                    <a:pt x="1223" y="554"/>
                    <a:pt x="1227" y="532"/>
                    <a:pt x="1230" y="511"/>
                  </a:cubicBezTo>
                  <a:cubicBezTo>
                    <a:pt x="1092" y="340"/>
                    <a:pt x="952" y="168"/>
                    <a:pt x="81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79000" y="3310550"/>
              <a:ext cx="10800" cy="14900"/>
            </a:xfrm>
            <a:custGeom>
              <a:rect b="b" l="l" r="r" t="t"/>
              <a:pathLst>
                <a:path extrusionOk="0" h="596" w="432">
                  <a:moveTo>
                    <a:pt x="325" y="0"/>
                  </a:moveTo>
                  <a:cubicBezTo>
                    <a:pt x="218" y="29"/>
                    <a:pt x="107" y="57"/>
                    <a:pt x="0" y="86"/>
                  </a:cubicBezTo>
                  <a:cubicBezTo>
                    <a:pt x="139" y="253"/>
                    <a:pt x="279" y="425"/>
                    <a:pt x="417" y="596"/>
                  </a:cubicBezTo>
                  <a:cubicBezTo>
                    <a:pt x="432" y="464"/>
                    <a:pt x="378" y="218"/>
                    <a:pt x="325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89900" y="3239950"/>
              <a:ext cx="33650" cy="61875"/>
            </a:xfrm>
            <a:custGeom>
              <a:rect b="b" l="l" r="r" t="t"/>
              <a:pathLst>
                <a:path extrusionOk="0" h="2475" w="1346">
                  <a:moveTo>
                    <a:pt x="1" y="0"/>
                  </a:moveTo>
                  <a:lnTo>
                    <a:pt x="1" y="0"/>
                  </a:lnTo>
                  <a:cubicBezTo>
                    <a:pt x="162" y="500"/>
                    <a:pt x="308" y="1006"/>
                    <a:pt x="440" y="1516"/>
                  </a:cubicBezTo>
                  <a:cubicBezTo>
                    <a:pt x="750" y="1823"/>
                    <a:pt x="1049" y="2144"/>
                    <a:pt x="1345" y="2475"/>
                  </a:cubicBezTo>
                  <a:cubicBezTo>
                    <a:pt x="1067" y="1502"/>
                    <a:pt x="600" y="681"/>
                    <a:pt x="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78925" y="3277825"/>
              <a:ext cx="23825" cy="32750"/>
            </a:xfrm>
            <a:custGeom>
              <a:rect b="b" l="l" r="r" t="t"/>
              <a:pathLst>
                <a:path extrusionOk="0" h="1310" w="953">
                  <a:moveTo>
                    <a:pt x="1" y="1"/>
                  </a:moveTo>
                  <a:lnTo>
                    <a:pt x="1" y="1"/>
                  </a:lnTo>
                  <a:cubicBezTo>
                    <a:pt x="86" y="318"/>
                    <a:pt x="161" y="639"/>
                    <a:pt x="233" y="960"/>
                  </a:cubicBezTo>
                  <a:cubicBezTo>
                    <a:pt x="247" y="1028"/>
                    <a:pt x="282" y="1164"/>
                    <a:pt x="322" y="1309"/>
                  </a:cubicBezTo>
                  <a:cubicBezTo>
                    <a:pt x="532" y="1256"/>
                    <a:pt x="742" y="1199"/>
                    <a:pt x="953" y="1138"/>
                  </a:cubicBezTo>
                  <a:cubicBezTo>
                    <a:pt x="939" y="1078"/>
                    <a:pt x="924" y="1021"/>
                    <a:pt x="906" y="960"/>
                  </a:cubicBezTo>
                  <a:cubicBezTo>
                    <a:pt x="610" y="629"/>
                    <a:pt x="311" y="308"/>
                    <a:pt x="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70900" y="3306250"/>
              <a:ext cx="20000" cy="23225"/>
            </a:xfrm>
            <a:custGeom>
              <a:rect b="b" l="l" r="r" t="t"/>
              <a:pathLst>
                <a:path extrusionOk="0" h="929" w="800">
                  <a:moveTo>
                    <a:pt x="632" y="1"/>
                  </a:moveTo>
                  <a:cubicBezTo>
                    <a:pt x="421" y="62"/>
                    <a:pt x="211" y="119"/>
                    <a:pt x="1" y="172"/>
                  </a:cubicBezTo>
                  <a:cubicBezTo>
                    <a:pt x="54" y="390"/>
                    <a:pt x="108" y="636"/>
                    <a:pt x="93" y="768"/>
                  </a:cubicBezTo>
                  <a:lnTo>
                    <a:pt x="222" y="929"/>
                  </a:lnTo>
                  <a:cubicBezTo>
                    <a:pt x="554" y="914"/>
                    <a:pt x="799" y="804"/>
                    <a:pt x="753" y="554"/>
                  </a:cubicBezTo>
                  <a:cubicBezTo>
                    <a:pt x="721" y="365"/>
                    <a:pt x="678" y="180"/>
                    <a:pt x="632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65"/>
          <p:cNvSpPr txBox="1"/>
          <p:nvPr/>
        </p:nvSpPr>
        <p:spPr>
          <a:xfrm>
            <a:off x="1180693" y="3798850"/>
            <a:ext cx="2074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Incorporated: 7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Unincorporated: 3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If Time: 12 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195" name="Google Shape;2195;p65"/>
          <p:cNvGrpSpPr/>
          <p:nvPr/>
        </p:nvGrpSpPr>
        <p:grpSpPr>
          <a:xfrm rot="962022">
            <a:off x="1671459" y="3382590"/>
            <a:ext cx="1498856" cy="667255"/>
            <a:chOff x="4345425" y="2175475"/>
            <a:chExt cx="800750" cy="176025"/>
          </a:xfrm>
        </p:grpSpPr>
        <p:sp>
          <p:nvSpPr>
            <p:cNvPr id="2196" name="Google Shape;2196;p6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198" name="Google Shape;2198;p65"/>
          <p:cNvSpPr txBox="1"/>
          <p:nvPr/>
        </p:nvSpPr>
        <p:spPr>
          <a:xfrm>
            <a:off x="1520956" y="3375375"/>
            <a:ext cx="1653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Severity 2</a:t>
            </a:r>
            <a:endParaRPr b="1" sz="21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199" name="Google Shape;2199;p65"/>
          <p:cNvSpPr txBox="1"/>
          <p:nvPr/>
        </p:nvSpPr>
        <p:spPr>
          <a:xfrm>
            <a:off x="5908018" y="2287475"/>
            <a:ext cx="2074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Incorporated: 6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Unincorporated: 4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If Time: 1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200" name="Google Shape;2200;p65"/>
          <p:cNvGrpSpPr/>
          <p:nvPr/>
        </p:nvGrpSpPr>
        <p:grpSpPr>
          <a:xfrm rot="962022">
            <a:off x="6398784" y="1871215"/>
            <a:ext cx="1498856" cy="667255"/>
            <a:chOff x="4345425" y="2175475"/>
            <a:chExt cx="800750" cy="176025"/>
          </a:xfrm>
        </p:grpSpPr>
        <p:sp>
          <p:nvSpPr>
            <p:cNvPr id="2201" name="Google Shape;2201;p6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02" name="Google Shape;2202;p6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03" name="Google Shape;2203;p65"/>
          <p:cNvSpPr txBox="1"/>
          <p:nvPr/>
        </p:nvSpPr>
        <p:spPr>
          <a:xfrm>
            <a:off x="6248281" y="1864000"/>
            <a:ext cx="1653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Severity 3</a:t>
            </a:r>
            <a:endParaRPr b="1" sz="21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04" name="Google Shape;2204;p65"/>
          <p:cNvSpPr txBox="1"/>
          <p:nvPr/>
        </p:nvSpPr>
        <p:spPr>
          <a:xfrm>
            <a:off x="6095093" y="3798850"/>
            <a:ext cx="2074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Incorporated: 4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Unincorporated: 1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If Time: 12</a:t>
            </a:r>
            <a:endParaRPr sz="17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205" name="Google Shape;2205;p65"/>
          <p:cNvGrpSpPr/>
          <p:nvPr/>
        </p:nvGrpSpPr>
        <p:grpSpPr>
          <a:xfrm rot="962022">
            <a:off x="6585859" y="3382590"/>
            <a:ext cx="1498856" cy="667255"/>
            <a:chOff x="4345425" y="2175475"/>
            <a:chExt cx="800750" cy="176025"/>
          </a:xfrm>
        </p:grpSpPr>
        <p:sp>
          <p:nvSpPr>
            <p:cNvPr id="2206" name="Google Shape;2206;p6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07" name="Google Shape;2207;p6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2208" name="Google Shape;2208;p65"/>
          <p:cNvSpPr txBox="1"/>
          <p:nvPr/>
        </p:nvSpPr>
        <p:spPr>
          <a:xfrm>
            <a:off x="6435356" y="3375375"/>
            <a:ext cx="1653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Severity 1</a:t>
            </a:r>
            <a:endParaRPr b="1" sz="21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09" name="Google Shape;2209;p65"/>
          <p:cNvSpPr txBox="1"/>
          <p:nvPr/>
        </p:nvSpPr>
        <p:spPr>
          <a:xfrm>
            <a:off x="5664500" y="439500"/>
            <a:ext cx="2981700" cy="1144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Incorporated: 20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Unincorporated: 8 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If Time: 25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210" name="Google Shape;2210;p65"/>
          <p:cNvGrpSpPr/>
          <p:nvPr/>
        </p:nvGrpSpPr>
        <p:grpSpPr>
          <a:xfrm rot="-625340">
            <a:off x="606496" y="4572538"/>
            <a:ext cx="843264" cy="402243"/>
            <a:chOff x="-583650" y="3109250"/>
            <a:chExt cx="570275" cy="272025"/>
          </a:xfrm>
        </p:grpSpPr>
        <p:sp>
          <p:nvSpPr>
            <p:cNvPr id="2211" name="Google Shape;2211;p65"/>
            <p:cNvSpPr/>
            <p:nvPr/>
          </p:nvSpPr>
          <p:spPr>
            <a:xfrm>
              <a:off x="-583650" y="3186975"/>
              <a:ext cx="570275" cy="194300"/>
            </a:xfrm>
            <a:custGeom>
              <a:rect b="b" l="l" r="r" t="t"/>
              <a:pathLst>
                <a:path extrusionOk="0" h="7772" w="22811">
                  <a:moveTo>
                    <a:pt x="22543" y="6377"/>
                  </a:moveTo>
                  <a:lnTo>
                    <a:pt x="22543" y="6377"/>
                  </a:lnTo>
                  <a:cubicBezTo>
                    <a:pt x="22536" y="6381"/>
                    <a:pt x="22532" y="6384"/>
                    <a:pt x="22525" y="6384"/>
                  </a:cubicBezTo>
                  <a:cubicBezTo>
                    <a:pt x="22190" y="6488"/>
                    <a:pt x="21851" y="6580"/>
                    <a:pt x="21513" y="6669"/>
                  </a:cubicBezTo>
                  <a:cubicBezTo>
                    <a:pt x="21762" y="6905"/>
                    <a:pt x="22083" y="7030"/>
                    <a:pt x="22322" y="7030"/>
                  </a:cubicBezTo>
                  <a:cubicBezTo>
                    <a:pt x="22632" y="7030"/>
                    <a:pt x="22810" y="6822"/>
                    <a:pt x="22543" y="6377"/>
                  </a:cubicBezTo>
                  <a:close/>
                  <a:moveTo>
                    <a:pt x="12021" y="1"/>
                  </a:moveTo>
                  <a:cubicBezTo>
                    <a:pt x="9332" y="1"/>
                    <a:pt x="6501" y="875"/>
                    <a:pt x="4639" y="2230"/>
                  </a:cubicBezTo>
                  <a:cubicBezTo>
                    <a:pt x="4539" y="2301"/>
                    <a:pt x="4393" y="2333"/>
                    <a:pt x="4222" y="2333"/>
                  </a:cubicBezTo>
                  <a:cubicBezTo>
                    <a:pt x="3909" y="2333"/>
                    <a:pt x="3520" y="2226"/>
                    <a:pt x="3221" y="2087"/>
                  </a:cubicBezTo>
                  <a:cubicBezTo>
                    <a:pt x="1672" y="3100"/>
                    <a:pt x="860" y="4609"/>
                    <a:pt x="175" y="6448"/>
                  </a:cubicBezTo>
                  <a:cubicBezTo>
                    <a:pt x="0" y="6923"/>
                    <a:pt x="924" y="7771"/>
                    <a:pt x="1455" y="7771"/>
                  </a:cubicBezTo>
                  <a:cubicBezTo>
                    <a:pt x="1605" y="7771"/>
                    <a:pt x="1719" y="7707"/>
                    <a:pt x="1776" y="7553"/>
                  </a:cubicBezTo>
                  <a:cubicBezTo>
                    <a:pt x="2507" y="5593"/>
                    <a:pt x="3345" y="4002"/>
                    <a:pt x="5328" y="3100"/>
                  </a:cubicBezTo>
                  <a:cubicBezTo>
                    <a:pt x="6989" y="2348"/>
                    <a:pt x="8897" y="1905"/>
                    <a:pt x="10687" y="1599"/>
                  </a:cubicBezTo>
                  <a:cubicBezTo>
                    <a:pt x="11486" y="1463"/>
                    <a:pt x="12313" y="1374"/>
                    <a:pt x="13137" y="1374"/>
                  </a:cubicBezTo>
                  <a:cubicBezTo>
                    <a:pt x="14481" y="1374"/>
                    <a:pt x="15814" y="1610"/>
                    <a:pt x="17012" y="2255"/>
                  </a:cubicBezTo>
                  <a:cubicBezTo>
                    <a:pt x="17700" y="2626"/>
                    <a:pt x="18321" y="3100"/>
                    <a:pt x="18888" y="3638"/>
                  </a:cubicBezTo>
                  <a:cubicBezTo>
                    <a:pt x="17733" y="1042"/>
                    <a:pt x="14962" y="1"/>
                    <a:pt x="12021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5"/>
            <p:cNvSpPr/>
            <p:nvPr/>
          </p:nvSpPr>
          <p:spPr>
            <a:xfrm>
              <a:off x="-198800" y="3109250"/>
              <a:ext cx="181150" cy="265500"/>
            </a:xfrm>
            <a:custGeom>
              <a:rect b="b" l="l" r="r" t="t"/>
              <a:pathLst>
                <a:path extrusionOk="0" h="10620" w="7246">
                  <a:moveTo>
                    <a:pt x="3302" y="1"/>
                  </a:moveTo>
                  <a:cubicBezTo>
                    <a:pt x="3137" y="1"/>
                    <a:pt x="3098" y="190"/>
                    <a:pt x="3359" y="697"/>
                  </a:cubicBezTo>
                  <a:cubicBezTo>
                    <a:pt x="3552" y="1067"/>
                    <a:pt x="3733" y="1441"/>
                    <a:pt x="3908" y="1816"/>
                  </a:cubicBezTo>
                  <a:cubicBezTo>
                    <a:pt x="4129" y="1694"/>
                    <a:pt x="4375" y="1588"/>
                    <a:pt x="4585" y="1523"/>
                  </a:cubicBezTo>
                  <a:cubicBezTo>
                    <a:pt x="4467" y="1285"/>
                    <a:pt x="4347" y="1042"/>
                    <a:pt x="4225" y="804"/>
                  </a:cubicBezTo>
                  <a:cubicBezTo>
                    <a:pt x="4008" y="383"/>
                    <a:pt x="3530" y="1"/>
                    <a:pt x="3302" y="1"/>
                  </a:cubicBezTo>
                  <a:close/>
                  <a:moveTo>
                    <a:pt x="6906" y="7874"/>
                  </a:moveTo>
                  <a:cubicBezTo>
                    <a:pt x="6860" y="8145"/>
                    <a:pt x="6743" y="8406"/>
                    <a:pt x="6504" y="8648"/>
                  </a:cubicBezTo>
                  <a:cubicBezTo>
                    <a:pt x="6675" y="8858"/>
                    <a:pt x="6842" y="9069"/>
                    <a:pt x="7006" y="9283"/>
                  </a:cubicBezTo>
                  <a:cubicBezTo>
                    <a:pt x="7064" y="9357"/>
                    <a:pt x="7110" y="9421"/>
                    <a:pt x="7149" y="9486"/>
                  </a:cubicBezTo>
                  <a:cubicBezTo>
                    <a:pt x="7245" y="9429"/>
                    <a:pt x="7214" y="9169"/>
                    <a:pt x="7199" y="9112"/>
                  </a:cubicBezTo>
                  <a:cubicBezTo>
                    <a:pt x="7110" y="8698"/>
                    <a:pt x="7010" y="8284"/>
                    <a:pt x="6906" y="7874"/>
                  </a:cubicBezTo>
                  <a:close/>
                  <a:moveTo>
                    <a:pt x="3979" y="8327"/>
                  </a:moveTo>
                  <a:cubicBezTo>
                    <a:pt x="2742" y="8595"/>
                    <a:pt x="1490" y="8773"/>
                    <a:pt x="217" y="8862"/>
                  </a:cubicBezTo>
                  <a:cubicBezTo>
                    <a:pt x="0" y="8876"/>
                    <a:pt x="14" y="9194"/>
                    <a:pt x="142" y="9550"/>
                  </a:cubicBezTo>
                  <a:cubicBezTo>
                    <a:pt x="324" y="9490"/>
                    <a:pt x="509" y="9447"/>
                    <a:pt x="677" y="9433"/>
                  </a:cubicBezTo>
                  <a:cubicBezTo>
                    <a:pt x="1761" y="9336"/>
                    <a:pt x="2834" y="9194"/>
                    <a:pt x="3904" y="8983"/>
                  </a:cubicBezTo>
                  <a:cubicBezTo>
                    <a:pt x="4044" y="8958"/>
                    <a:pt x="4724" y="8904"/>
                    <a:pt x="5042" y="8798"/>
                  </a:cubicBezTo>
                  <a:cubicBezTo>
                    <a:pt x="4603" y="8748"/>
                    <a:pt x="4129" y="8570"/>
                    <a:pt x="3979" y="8327"/>
                  </a:cubicBezTo>
                  <a:close/>
                  <a:moveTo>
                    <a:pt x="5665" y="9222"/>
                  </a:moveTo>
                  <a:cubicBezTo>
                    <a:pt x="5017" y="9533"/>
                    <a:pt x="4261" y="9678"/>
                    <a:pt x="3605" y="9824"/>
                  </a:cubicBezTo>
                  <a:cubicBezTo>
                    <a:pt x="2606" y="10046"/>
                    <a:pt x="1600" y="10213"/>
                    <a:pt x="588" y="10334"/>
                  </a:cubicBezTo>
                  <a:cubicBezTo>
                    <a:pt x="731" y="10506"/>
                    <a:pt x="884" y="10619"/>
                    <a:pt x="1023" y="10619"/>
                  </a:cubicBezTo>
                  <a:cubicBezTo>
                    <a:pt x="1027" y="10619"/>
                    <a:pt x="1034" y="10619"/>
                    <a:pt x="1037" y="10616"/>
                  </a:cubicBezTo>
                  <a:cubicBezTo>
                    <a:pt x="2767" y="10495"/>
                    <a:pt x="4454" y="10217"/>
                    <a:pt x="6119" y="9778"/>
                  </a:cubicBezTo>
                  <a:cubicBezTo>
                    <a:pt x="6068" y="9732"/>
                    <a:pt x="6022" y="9682"/>
                    <a:pt x="5979" y="9625"/>
                  </a:cubicBezTo>
                  <a:cubicBezTo>
                    <a:pt x="5876" y="9493"/>
                    <a:pt x="5769" y="9357"/>
                    <a:pt x="5665" y="9222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5"/>
            <p:cNvSpPr/>
            <p:nvPr/>
          </p:nvSpPr>
          <p:spPr>
            <a:xfrm>
              <a:off x="-227425" y="3145900"/>
              <a:ext cx="203250" cy="225300"/>
            </a:xfrm>
            <a:custGeom>
              <a:rect b="b" l="l" r="r" t="t"/>
              <a:pathLst>
                <a:path extrusionOk="0" h="9012" w="8130">
                  <a:moveTo>
                    <a:pt x="5053" y="350"/>
                  </a:moveTo>
                  <a:cubicBezTo>
                    <a:pt x="4689" y="557"/>
                    <a:pt x="4397" y="814"/>
                    <a:pt x="4472" y="992"/>
                  </a:cubicBezTo>
                  <a:cubicBezTo>
                    <a:pt x="4850" y="1897"/>
                    <a:pt x="5199" y="2825"/>
                    <a:pt x="5502" y="3762"/>
                  </a:cubicBezTo>
                  <a:cubicBezTo>
                    <a:pt x="6101" y="4443"/>
                    <a:pt x="6568" y="5264"/>
                    <a:pt x="6846" y="6237"/>
                  </a:cubicBezTo>
                  <a:cubicBezTo>
                    <a:pt x="6889" y="6287"/>
                    <a:pt x="6935" y="6341"/>
                    <a:pt x="6978" y="6390"/>
                  </a:cubicBezTo>
                  <a:cubicBezTo>
                    <a:pt x="7024" y="6376"/>
                    <a:pt x="7067" y="6362"/>
                    <a:pt x="7110" y="6351"/>
                  </a:cubicBezTo>
                  <a:cubicBezTo>
                    <a:pt x="6632" y="4276"/>
                    <a:pt x="5951" y="2276"/>
                    <a:pt x="5053" y="350"/>
                  </a:cubicBezTo>
                  <a:close/>
                  <a:moveTo>
                    <a:pt x="6069" y="1"/>
                  </a:moveTo>
                  <a:cubicBezTo>
                    <a:pt x="5976" y="1"/>
                    <a:pt x="5859" y="22"/>
                    <a:pt x="5730" y="57"/>
                  </a:cubicBezTo>
                  <a:cubicBezTo>
                    <a:pt x="6718" y="2093"/>
                    <a:pt x="7488" y="4219"/>
                    <a:pt x="8051" y="6408"/>
                  </a:cubicBezTo>
                  <a:cubicBezTo>
                    <a:pt x="8130" y="5909"/>
                    <a:pt x="7966" y="5371"/>
                    <a:pt x="7830" y="4810"/>
                  </a:cubicBezTo>
                  <a:cubicBezTo>
                    <a:pt x="7431" y="3192"/>
                    <a:pt x="6893" y="1619"/>
                    <a:pt x="6251" y="79"/>
                  </a:cubicBezTo>
                  <a:cubicBezTo>
                    <a:pt x="6229" y="22"/>
                    <a:pt x="6162" y="1"/>
                    <a:pt x="6069" y="1"/>
                  </a:cubicBezTo>
                  <a:close/>
                  <a:moveTo>
                    <a:pt x="1287" y="8084"/>
                  </a:moveTo>
                  <a:cubicBezTo>
                    <a:pt x="1012" y="8180"/>
                    <a:pt x="745" y="8323"/>
                    <a:pt x="556" y="8501"/>
                  </a:cubicBezTo>
                  <a:cubicBezTo>
                    <a:pt x="467" y="8584"/>
                    <a:pt x="0" y="9011"/>
                    <a:pt x="364" y="9011"/>
                  </a:cubicBezTo>
                  <a:cubicBezTo>
                    <a:pt x="378" y="9011"/>
                    <a:pt x="396" y="9011"/>
                    <a:pt x="413" y="9008"/>
                  </a:cubicBezTo>
                  <a:cubicBezTo>
                    <a:pt x="856" y="8969"/>
                    <a:pt x="1295" y="8922"/>
                    <a:pt x="1733" y="8868"/>
                  </a:cubicBezTo>
                  <a:cubicBezTo>
                    <a:pt x="1555" y="8658"/>
                    <a:pt x="1387" y="8358"/>
                    <a:pt x="1287" y="8084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5"/>
            <p:cNvSpPr/>
            <p:nvPr/>
          </p:nvSpPr>
          <p:spPr>
            <a:xfrm>
              <a:off x="-56275" y="3301800"/>
              <a:ext cx="3325" cy="4475"/>
            </a:xfrm>
            <a:custGeom>
              <a:rect b="b" l="l" r="r" t="t"/>
              <a:pathLst>
                <a:path extrusionOk="0" h="179" w="133">
                  <a:moveTo>
                    <a:pt x="0" y="1"/>
                  </a:moveTo>
                  <a:lnTo>
                    <a:pt x="0" y="1"/>
                  </a:lnTo>
                  <a:cubicBezTo>
                    <a:pt x="18" y="62"/>
                    <a:pt x="33" y="119"/>
                    <a:pt x="47" y="179"/>
                  </a:cubicBezTo>
                  <a:cubicBezTo>
                    <a:pt x="76" y="169"/>
                    <a:pt x="104" y="162"/>
                    <a:pt x="132" y="154"/>
                  </a:cubicBezTo>
                  <a:cubicBezTo>
                    <a:pt x="89" y="105"/>
                    <a:pt x="43" y="51"/>
                    <a:pt x="0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5"/>
            <p:cNvSpPr/>
            <p:nvPr/>
          </p:nvSpPr>
          <p:spPr>
            <a:xfrm>
              <a:off x="-195250" y="3147325"/>
              <a:ext cx="169125" cy="220300"/>
            </a:xfrm>
            <a:custGeom>
              <a:rect b="b" l="l" r="r" t="t"/>
              <a:pathLst>
                <a:path extrusionOk="0" h="8812" w="6765">
                  <a:moveTo>
                    <a:pt x="4443" y="0"/>
                  </a:moveTo>
                  <a:cubicBezTo>
                    <a:pt x="4233" y="65"/>
                    <a:pt x="3987" y="171"/>
                    <a:pt x="3766" y="293"/>
                  </a:cubicBezTo>
                  <a:cubicBezTo>
                    <a:pt x="4664" y="2219"/>
                    <a:pt x="5345" y="4219"/>
                    <a:pt x="5823" y="6294"/>
                  </a:cubicBezTo>
                  <a:cubicBezTo>
                    <a:pt x="5780" y="6305"/>
                    <a:pt x="5737" y="6319"/>
                    <a:pt x="5691" y="6333"/>
                  </a:cubicBezTo>
                  <a:cubicBezTo>
                    <a:pt x="5920" y="6590"/>
                    <a:pt x="6140" y="6858"/>
                    <a:pt x="6362" y="7125"/>
                  </a:cubicBezTo>
                  <a:cubicBezTo>
                    <a:pt x="6601" y="6883"/>
                    <a:pt x="6718" y="6622"/>
                    <a:pt x="6764" y="6351"/>
                  </a:cubicBezTo>
                  <a:cubicBezTo>
                    <a:pt x="6201" y="4162"/>
                    <a:pt x="5431" y="2036"/>
                    <a:pt x="4443" y="0"/>
                  </a:cubicBezTo>
                  <a:close/>
                  <a:moveTo>
                    <a:pt x="4900" y="7275"/>
                  </a:moveTo>
                  <a:cubicBezTo>
                    <a:pt x="4582" y="7381"/>
                    <a:pt x="3902" y="7435"/>
                    <a:pt x="3762" y="7460"/>
                  </a:cubicBezTo>
                  <a:cubicBezTo>
                    <a:pt x="2692" y="7671"/>
                    <a:pt x="1619" y="7813"/>
                    <a:pt x="535" y="7910"/>
                  </a:cubicBezTo>
                  <a:cubicBezTo>
                    <a:pt x="367" y="7924"/>
                    <a:pt x="182" y="7967"/>
                    <a:pt x="0" y="8027"/>
                  </a:cubicBezTo>
                  <a:cubicBezTo>
                    <a:pt x="100" y="8301"/>
                    <a:pt x="268" y="8601"/>
                    <a:pt x="446" y="8811"/>
                  </a:cubicBezTo>
                  <a:cubicBezTo>
                    <a:pt x="1458" y="8690"/>
                    <a:pt x="2464" y="8523"/>
                    <a:pt x="3463" y="8301"/>
                  </a:cubicBezTo>
                  <a:cubicBezTo>
                    <a:pt x="4119" y="8155"/>
                    <a:pt x="4875" y="8010"/>
                    <a:pt x="5523" y="7699"/>
                  </a:cubicBezTo>
                  <a:cubicBezTo>
                    <a:pt x="5416" y="7564"/>
                    <a:pt x="5306" y="7424"/>
                    <a:pt x="5196" y="7286"/>
                  </a:cubicBezTo>
                  <a:lnTo>
                    <a:pt x="5128" y="7286"/>
                  </a:lnTo>
                  <a:cubicBezTo>
                    <a:pt x="5053" y="7286"/>
                    <a:pt x="4978" y="7282"/>
                    <a:pt x="4900" y="7275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5"/>
            <p:cNvSpPr/>
            <p:nvPr/>
          </p:nvSpPr>
          <p:spPr>
            <a:xfrm>
              <a:off x="-65375" y="3305650"/>
              <a:ext cx="29200" cy="34150"/>
            </a:xfrm>
            <a:custGeom>
              <a:rect b="b" l="l" r="r" t="t"/>
              <a:pathLst>
                <a:path extrusionOk="0" h="1366" w="1168">
                  <a:moveTo>
                    <a:pt x="496" y="0"/>
                  </a:moveTo>
                  <a:cubicBezTo>
                    <a:pt x="468" y="8"/>
                    <a:pt x="440" y="15"/>
                    <a:pt x="411" y="25"/>
                  </a:cubicBezTo>
                  <a:cubicBezTo>
                    <a:pt x="457" y="204"/>
                    <a:pt x="500" y="389"/>
                    <a:pt x="532" y="578"/>
                  </a:cubicBezTo>
                  <a:cubicBezTo>
                    <a:pt x="578" y="828"/>
                    <a:pt x="333" y="938"/>
                    <a:pt x="1" y="953"/>
                  </a:cubicBezTo>
                  <a:cubicBezTo>
                    <a:pt x="111" y="1091"/>
                    <a:pt x="221" y="1231"/>
                    <a:pt x="328" y="1366"/>
                  </a:cubicBezTo>
                  <a:cubicBezTo>
                    <a:pt x="624" y="1227"/>
                    <a:pt x="899" y="1052"/>
                    <a:pt x="1131" y="828"/>
                  </a:cubicBezTo>
                  <a:cubicBezTo>
                    <a:pt x="1146" y="817"/>
                    <a:pt x="1156" y="806"/>
                    <a:pt x="1167" y="792"/>
                  </a:cubicBezTo>
                  <a:cubicBezTo>
                    <a:pt x="945" y="525"/>
                    <a:pt x="725" y="257"/>
                    <a:pt x="496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-517950" y="3165500"/>
              <a:ext cx="439050" cy="151925"/>
            </a:xfrm>
            <a:custGeom>
              <a:rect b="b" l="l" r="r" t="t"/>
              <a:pathLst>
                <a:path extrusionOk="0" h="6077" w="17562">
                  <a:moveTo>
                    <a:pt x="8412" y="1"/>
                  </a:moveTo>
                  <a:cubicBezTo>
                    <a:pt x="5492" y="1"/>
                    <a:pt x="2599" y="667"/>
                    <a:pt x="186" y="2422"/>
                  </a:cubicBezTo>
                  <a:cubicBezTo>
                    <a:pt x="0" y="2561"/>
                    <a:pt x="232" y="2775"/>
                    <a:pt x="593" y="2946"/>
                  </a:cubicBezTo>
                  <a:cubicBezTo>
                    <a:pt x="909" y="2732"/>
                    <a:pt x="1263" y="2543"/>
                    <a:pt x="1651" y="2379"/>
                  </a:cubicBezTo>
                  <a:cubicBezTo>
                    <a:pt x="3759" y="1474"/>
                    <a:pt x="6223" y="932"/>
                    <a:pt x="8497" y="750"/>
                  </a:cubicBezTo>
                  <a:cubicBezTo>
                    <a:pt x="8808" y="725"/>
                    <a:pt x="9108" y="714"/>
                    <a:pt x="9403" y="714"/>
                  </a:cubicBezTo>
                  <a:cubicBezTo>
                    <a:pt x="12752" y="714"/>
                    <a:pt x="15340" y="2265"/>
                    <a:pt x="17562" y="4494"/>
                  </a:cubicBezTo>
                  <a:cubicBezTo>
                    <a:pt x="17430" y="3984"/>
                    <a:pt x="17284" y="3478"/>
                    <a:pt x="17123" y="2978"/>
                  </a:cubicBezTo>
                  <a:cubicBezTo>
                    <a:pt x="15668" y="1327"/>
                    <a:pt x="13418" y="471"/>
                    <a:pt x="11065" y="172"/>
                  </a:cubicBezTo>
                  <a:cubicBezTo>
                    <a:pt x="10188" y="62"/>
                    <a:pt x="9300" y="1"/>
                    <a:pt x="8412" y="1"/>
                  </a:cubicBezTo>
                  <a:close/>
                  <a:moveTo>
                    <a:pt x="16260" y="4497"/>
                  </a:moveTo>
                  <a:lnTo>
                    <a:pt x="16260" y="4497"/>
                  </a:lnTo>
                  <a:cubicBezTo>
                    <a:pt x="16460" y="4939"/>
                    <a:pt x="16609" y="5432"/>
                    <a:pt x="16706" y="5966"/>
                  </a:cubicBezTo>
                  <a:cubicBezTo>
                    <a:pt x="16713" y="6006"/>
                    <a:pt x="16728" y="6042"/>
                    <a:pt x="16745" y="6077"/>
                  </a:cubicBezTo>
                  <a:cubicBezTo>
                    <a:pt x="17016" y="6016"/>
                    <a:pt x="17287" y="5952"/>
                    <a:pt x="17558" y="5888"/>
                  </a:cubicBezTo>
                  <a:cubicBezTo>
                    <a:pt x="17148" y="5400"/>
                    <a:pt x="16720" y="4929"/>
                    <a:pt x="16260" y="4497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-503150" y="3183350"/>
              <a:ext cx="432275" cy="129350"/>
            </a:xfrm>
            <a:custGeom>
              <a:rect b="b" l="l" r="r" t="t"/>
              <a:pathLst>
                <a:path extrusionOk="0" h="5174" w="17291">
                  <a:moveTo>
                    <a:pt x="8811" y="0"/>
                  </a:moveTo>
                  <a:cubicBezTo>
                    <a:pt x="8516" y="0"/>
                    <a:pt x="8216" y="11"/>
                    <a:pt x="7905" y="36"/>
                  </a:cubicBezTo>
                  <a:cubicBezTo>
                    <a:pt x="5631" y="218"/>
                    <a:pt x="3167" y="760"/>
                    <a:pt x="1059" y="1665"/>
                  </a:cubicBezTo>
                  <a:cubicBezTo>
                    <a:pt x="671" y="1829"/>
                    <a:pt x="317" y="2018"/>
                    <a:pt x="1" y="2232"/>
                  </a:cubicBezTo>
                  <a:cubicBezTo>
                    <a:pt x="300" y="2371"/>
                    <a:pt x="689" y="2478"/>
                    <a:pt x="1002" y="2478"/>
                  </a:cubicBezTo>
                  <a:cubicBezTo>
                    <a:pt x="1173" y="2478"/>
                    <a:pt x="1319" y="2446"/>
                    <a:pt x="1419" y="2375"/>
                  </a:cubicBezTo>
                  <a:cubicBezTo>
                    <a:pt x="3281" y="1020"/>
                    <a:pt x="6112" y="146"/>
                    <a:pt x="8801" y="146"/>
                  </a:cubicBezTo>
                  <a:cubicBezTo>
                    <a:pt x="11742" y="146"/>
                    <a:pt x="14513" y="1187"/>
                    <a:pt x="15668" y="3783"/>
                  </a:cubicBezTo>
                  <a:cubicBezTo>
                    <a:pt x="16128" y="4215"/>
                    <a:pt x="16556" y="4686"/>
                    <a:pt x="16966" y="5174"/>
                  </a:cubicBezTo>
                  <a:cubicBezTo>
                    <a:pt x="17073" y="5145"/>
                    <a:pt x="17184" y="5117"/>
                    <a:pt x="17291" y="5088"/>
                  </a:cubicBezTo>
                  <a:cubicBezTo>
                    <a:pt x="17251" y="4943"/>
                    <a:pt x="17216" y="4807"/>
                    <a:pt x="17202" y="4739"/>
                  </a:cubicBezTo>
                  <a:cubicBezTo>
                    <a:pt x="17130" y="4418"/>
                    <a:pt x="17055" y="4097"/>
                    <a:pt x="16970" y="3780"/>
                  </a:cubicBezTo>
                  <a:cubicBezTo>
                    <a:pt x="14748" y="1551"/>
                    <a:pt x="12160" y="0"/>
                    <a:pt x="8811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-99325" y="3312675"/>
              <a:ext cx="30775" cy="16525"/>
            </a:xfrm>
            <a:custGeom>
              <a:rect b="b" l="l" r="r" t="t"/>
              <a:pathLst>
                <a:path extrusionOk="0" h="661" w="1231">
                  <a:moveTo>
                    <a:pt x="813" y="1"/>
                  </a:moveTo>
                  <a:cubicBezTo>
                    <a:pt x="542" y="65"/>
                    <a:pt x="271" y="129"/>
                    <a:pt x="0" y="190"/>
                  </a:cubicBezTo>
                  <a:cubicBezTo>
                    <a:pt x="150" y="433"/>
                    <a:pt x="624" y="611"/>
                    <a:pt x="1063" y="661"/>
                  </a:cubicBezTo>
                  <a:cubicBezTo>
                    <a:pt x="1141" y="632"/>
                    <a:pt x="1199" y="600"/>
                    <a:pt x="1216" y="568"/>
                  </a:cubicBezTo>
                  <a:cubicBezTo>
                    <a:pt x="1223" y="554"/>
                    <a:pt x="1227" y="532"/>
                    <a:pt x="1230" y="511"/>
                  </a:cubicBezTo>
                  <a:cubicBezTo>
                    <a:pt x="1092" y="340"/>
                    <a:pt x="952" y="168"/>
                    <a:pt x="813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-79000" y="3310550"/>
              <a:ext cx="10800" cy="14900"/>
            </a:xfrm>
            <a:custGeom>
              <a:rect b="b" l="l" r="r" t="t"/>
              <a:pathLst>
                <a:path extrusionOk="0" h="596" w="432">
                  <a:moveTo>
                    <a:pt x="325" y="0"/>
                  </a:moveTo>
                  <a:cubicBezTo>
                    <a:pt x="218" y="29"/>
                    <a:pt x="107" y="57"/>
                    <a:pt x="0" y="86"/>
                  </a:cubicBezTo>
                  <a:cubicBezTo>
                    <a:pt x="139" y="253"/>
                    <a:pt x="279" y="425"/>
                    <a:pt x="417" y="596"/>
                  </a:cubicBezTo>
                  <a:cubicBezTo>
                    <a:pt x="432" y="464"/>
                    <a:pt x="378" y="218"/>
                    <a:pt x="325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-89900" y="3239950"/>
              <a:ext cx="33650" cy="61875"/>
            </a:xfrm>
            <a:custGeom>
              <a:rect b="b" l="l" r="r" t="t"/>
              <a:pathLst>
                <a:path extrusionOk="0" h="2475" w="1346">
                  <a:moveTo>
                    <a:pt x="1" y="0"/>
                  </a:moveTo>
                  <a:lnTo>
                    <a:pt x="1" y="0"/>
                  </a:lnTo>
                  <a:cubicBezTo>
                    <a:pt x="162" y="500"/>
                    <a:pt x="308" y="1006"/>
                    <a:pt x="440" y="1516"/>
                  </a:cubicBezTo>
                  <a:cubicBezTo>
                    <a:pt x="750" y="1823"/>
                    <a:pt x="1049" y="2144"/>
                    <a:pt x="1345" y="2475"/>
                  </a:cubicBezTo>
                  <a:cubicBezTo>
                    <a:pt x="1067" y="1502"/>
                    <a:pt x="600" y="681"/>
                    <a:pt x="1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-78925" y="3277825"/>
              <a:ext cx="23825" cy="32750"/>
            </a:xfrm>
            <a:custGeom>
              <a:rect b="b" l="l" r="r" t="t"/>
              <a:pathLst>
                <a:path extrusionOk="0" h="1310" w="953">
                  <a:moveTo>
                    <a:pt x="1" y="1"/>
                  </a:moveTo>
                  <a:lnTo>
                    <a:pt x="1" y="1"/>
                  </a:lnTo>
                  <a:cubicBezTo>
                    <a:pt x="86" y="318"/>
                    <a:pt x="161" y="639"/>
                    <a:pt x="233" y="960"/>
                  </a:cubicBezTo>
                  <a:cubicBezTo>
                    <a:pt x="247" y="1028"/>
                    <a:pt x="282" y="1164"/>
                    <a:pt x="322" y="1309"/>
                  </a:cubicBezTo>
                  <a:cubicBezTo>
                    <a:pt x="532" y="1256"/>
                    <a:pt x="742" y="1199"/>
                    <a:pt x="953" y="1138"/>
                  </a:cubicBezTo>
                  <a:cubicBezTo>
                    <a:pt x="939" y="1078"/>
                    <a:pt x="924" y="1021"/>
                    <a:pt x="906" y="960"/>
                  </a:cubicBezTo>
                  <a:cubicBezTo>
                    <a:pt x="610" y="629"/>
                    <a:pt x="311" y="308"/>
                    <a:pt x="1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-70900" y="3306250"/>
              <a:ext cx="20000" cy="23225"/>
            </a:xfrm>
            <a:custGeom>
              <a:rect b="b" l="l" r="r" t="t"/>
              <a:pathLst>
                <a:path extrusionOk="0" h="929" w="800">
                  <a:moveTo>
                    <a:pt x="632" y="1"/>
                  </a:moveTo>
                  <a:cubicBezTo>
                    <a:pt x="421" y="62"/>
                    <a:pt x="211" y="119"/>
                    <a:pt x="1" y="172"/>
                  </a:cubicBezTo>
                  <a:cubicBezTo>
                    <a:pt x="54" y="390"/>
                    <a:pt x="108" y="636"/>
                    <a:pt x="93" y="768"/>
                  </a:cubicBezTo>
                  <a:lnTo>
                    <a:pt x="222" y="929"/>
                  </a:lnTo>
                  <a:cubicBezTo>
                    <a:pt x="554" y="914"/>
                    <a:pt x="799" y="804"/>
                    <a:pt x="753" y="554"/>
                  </a:cubicBezTo>
                  <a:cubicBezTo>
                    <a:pt x="721" y="365"/>
                    <a:pt x="678" y="180"/>
                    <a:pt x="632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Google Shape;2228;p66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2229" name="Google Shape;2229;p66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6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6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6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6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6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6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6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6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6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6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66"/>
          <p:cNvSpPr txBox="1"/>
          <p:nvPr>
            <p:ph type="title"/>
          </p:nvPr>
        </p:nvSpPr>
        <p:spPr>
          <a:xfrm>
            <a:off x="1766250" y="1566075"/>
            <a:ext cx="46209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Major Revisions</a:t>
            </a:r>
            <a:endParaRPr sz="4600"/>
          </a:p>
        </p:txBody>
      </p:sp>
      <p:sp>
        <p:nvSpPr>
          <p:cNvPr id="2241" name="Google Shape;2241;p66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242" name="Google Shape;2242;p66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2243" name="Google Shape;2243;p6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66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Before + After, Rationale, Progress Towards Usability Goals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0" name="Google Shape;2250;p67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251" name="Google Shape;2251;p67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7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7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5" name="Google Shape;2265;p67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266" name="Google Shape;2266;p67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267" name="Google Shape;2267;p67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67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69" name="Google Shape;2269;p67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0" name="Google Shape;2270;p67"/>
          <p:cNvSpPr txBox="1"/>
          <p:nvPr/>
        </p:nvSpPr>
        <p:spPr>
          <a:xfrm>
            <a:off x="6783725" y="1980675"/>
            <a:ext cx="1631700" cy="6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Added HH:MM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and AM/PM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71" name="Google Shape;22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805169"/>
            <a:ext cx="1883400" cy="414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72" name="Google Shape;22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62" y="805025"/>
            <a:ext cx="1883400" cy="414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73" name="Google Shape;2273;p67"/>
          <p:cNvSpPr/>
          <p:nvPr/>
        </p:nvSpPr>
        <p:spPr>
          <a:xfrm>
            <a:off x="4760842" y="2162628"/>
            <a:ext cx="1392000" cy="261000"/>
          </a:xfrm>
          <a:prstGeom prst="rect">
            <a:avLst/>
          </a:prstGeom>
          <a:solidFill>
            <a:srgbClr val="FAE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67"/>
          <p:cNvSpPr txBox="1"/>
          <p:nvPr/>
        </p:nvSpPr>
        <p:spPr>
          <a:xfrm>
            <a:off x="4828889" y="2199400"/>
            <a:ext cx="1008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5" name="Google Shape;227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566" y="2199393"/>
            <a:ext cx="1246876" cy="24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67"/>
          <p:cNvSpPr txBox="1"/>
          <p:nvPr/>
        </p:nvSpPr>
        <p:spPr>
          <a:xfrm>
            <a:off x="4760842" y="2169556"/>
            <a:ext cx="1392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HH : MM                 HH : MM</a:t>
            </a:r>
            <a:endParaRPr sz="7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77" name="Google Shape;2277;p67"/>
          <p:cNvSpPr/>
          <p:nvPr/>
        </p:nvSpPr>
        <p:spPr>
          <a:xfrm>
            <a:off x="5206575" y="2264375"/>
            <a:ext cx="117300" cy="107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67"/>
          <p:cNvSpPr txBox="1"/>
          <p:nvPr/>
        </p:nvSpPr>
        <p:spPr>
          <a:xfrm>
            <a:off x="5084931" y="2187719"/>
            <a:ext cx="360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Itim"/>
                <a:ea typeface="Itim"/>
                <a:cs typeface="Itim"/>
                <a:sym typeface="Itim"/>
              </a:rPr>
              <a:t>   </a:t>
            </a:r>
            <a:r>
              <a:rPr lang="en" sz="500">
                <a:latin typeface="Itim"/>
                <a:ea typeface="Itim"/>
                <a:cs typeface="Itim"/>
                <a:sym typeface="Itim"/>
              </a:rPr>
              <a:t>AM</a:t>
            </a:r>
            <a:endParaRPr sz="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79" name="Google Shape;2279;p67"/>
          <p:cNvSpPr/>
          <p:nvPr/>
        </p:nvSpPr>
        <p:spPr>
          <a:xfrm>
            <a:off x="5865075" y="2257625"/>
            <a:ext cx="112800" cy="107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67"/>
          <p:cNvSpPr txBox="1"/>
          <p:nvPr/>
        </p:nvSpPr>
        <p:spPr>
          <a:xfrm>
            <a:off x="5741169" y="2187731"/>
            <a:ext cx="360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Itim"/>
                <a:ea typeface="Itim"/>
                <a:cs typeface="Itim"/>
                <a:sym typeface="Itim"/>
              </a:rPr>
              <a:t>   AM</a:t>
            </a:r>
            <a:endParaRPr sz="500"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2281" name="Google Shape;2281;p67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282" name="Google Shape;2282;p67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8" name="Google Shape;2288;p67"/>
          <p:cNvSpPr/>
          <p:nvPr/>
        </p:nvSpPr>
        <p:spPr>
          <a:xfrm>
            <a:off x="4749275" y="3026800"/>
            <a:ext cx="1352400" cy="247200"/>
          </a:xfrm>
          <a:prstGeom prst="roundRect">
            <a:avLst>
              <a:gd fmla="val 16667" name="adj"/>
            </a:avLst>
          </a:prstGeom>
          <a:solidFill>
            <a:srgbClr val="FAE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67"/>
          <p:cNvSpPr txBox="1"/>
          <p:nvPr/>
        </p:nvSpPr>
        <p:spPr>
          <a:xfrm>
            <a:off x="4913325" y="2969625"/>
            <a:ext cx="69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Daily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Weekly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90" name="Google Shape;2290;p67"/>
          <p:cNvSpPr txBox="1"/>
          <p:nvPr/>
        </p:nvSpPr>
        <p:spPr>
          <a:xfrm>
            <a:off x="5518900" y="2969625"/>
            <a:ext cx="69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Monthly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None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291" name="Google Shape;2291;p67"/>
          <p:cNvSpPr/>
          <p:nvPr/>
        </p:nvSpPr>
        <p:spPr>
          <a:xfrm>
            <a:off x="4859575" y="3082175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67"/>
          <p:cNvSpPr/>
          <p:nvPr/>
        </p:nvSpPr>
        <p:spPr>
          <a:xfrm>
            <a:off x="4859575" y="3206100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67"/>
          <p:cNvSpPr/>
          <p:nvPr/>
        </p:nvSpPr>
        <p:spPr>
          <a:xfrm>
            <a:off x="5473975" y="3082175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67"/>
          <p:cNvSpPr/>
          <p:nvPr/>
        </p:nvSpPr>
        <p:spPr>
          <a:xfrm>
            <a:off x="5473975" y="3206100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67"/>
          <p:cNvSpPr/>
          <p:nvPr/>
        </p:nvSpPr>
        <p:spPr>
          <a:xfrm rot="3843">
            <a:off x="6174412" y="2243675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67"/>
          <p:cNvSpPr txBox="1"/>
          <p:nvPr/>
        </p:nvSpPr>
        <p:spPr>
          <a:xfrm>
            <a:off x="6783725" y="2882025"/>
            <a:ext cx="1631700" cy="6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Remove abbreviations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97" name="Google Shape;2297;p67"/>
          <p:cNvSpPr/>
          <p:nvPr/>
        </p:nvSpPr>
        <p:spPr>
          <a:xfrm rot="3843">
            <a:off x="6174412" y="3145025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67"/>
          <p:cNvSpPr txBox="1"/>
          <p:nvPr/>
        </p:nvSpPr>
        <p:spPr>
          <a:xfrm>
            <a:off x="2035500" y="113875"/>
            <a:ext cx="507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Office Hours Entry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 Page Revisions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68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304" name="Google Shape;2304;p68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8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8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8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8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8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0" name="Google Shape;2310;p68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311" name="Google Shape;2311;p68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8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8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8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8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8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8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8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8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8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8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8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8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8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5" name="Google Shape;2325;p68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326" name="Google Shape;2326;p68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327" name="Google Shape;2327;p68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68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9" name="Google Shape;2329;p68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0" name="Google Shape;23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977" y="797000"/>
            <a:ext cx="2002800" cy="414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31" name="Google Shape;23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423" y="797000"/>
            <a:ext cx="2046000" cy="414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32" name="Google Shape;2332;p68"/>
          <p:cNvSpPr/>
          <p:nvPr/>
        </p:nvSpPr>
        <p:spPr>
          <a:xfrm>
            <a:off x="4953709" y="2834617"/>
            <a:ext cx="1390200" cy="606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3" name="Google Shape;2333;p68"/>
          <p:cNvPicPr preferRelativeResize="0"/>
          <p:nvPr/>
        </p:nvPicPr>
        <p:blipFill rotWithShape="1">
          <a:blip r:embed="rId4">
            <a:alphaModFix/>
          </a:blip>
          <a:srcRect b="4283" l="6127" r="5828" t="4972"/>
          <a:stretch/>
        </p:blipFill>
        <p:spPr>
          <a:xfrm>
            <a:off x="4997048" y="3049599"/>
            <a:ext cx="275700" cy="27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4" name="Google Shape;2334;p68"/>
          <p:cNvSpPr txBox="1"/>
          <p:nvPr/>
        </p:nvSpPr>
        <p:spPr>
          <a:xfrm>
            <a:off x="5105706" y="2761756"/>
            <a:ext cx="12381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tim"/>
                <a:ea typeface="Itim"/>
                <a:cs typeface="Itim"/>
                <a:sym typeface="Itim"/>
              </a:rPr>
              <a:t>Mr. Blumencranz’s </a:t>
            </a:r>
            <a:endParaRPr sz="700"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Itim"/>
                <a:ea typeface="Itim"/>
                <a:cs typeface="Itim"/>
                <a:sym typeface="Itim"/>
              </a:rPr>
              <a:t>Office Hours</a:t>
            </a:r>
            <a:endParaRPr sz="7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35" name="Google Shape;2335;p68"/>
          <p:cNvSpPr txBox="1"/>
          <p:nvPr/>
        </p:nvSpPr>
        <p:spPr>
          <a:xfrm>
            <a:off x="5272871" y="2989473"/>
            <a:ext cx="979800" cy="2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3:00-4:30 PM</a:t>
            </a:r>
            <a:endParaRPr sz="5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Location: Room 211</a:t>
            </a:r>
            <a:endParaRPr sz="5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36" name="Google Shape;2336;p68"/>
          <p:cNvSpPr txBox="1"/>
          <p:nvPr/>
        </p:nvSpPr>
        <p:spPr>
          <a:xfrm>
            <a:off x="5272871" y="3198177"/>
            <a:ext cx="1106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latin typeface="Itim"/>
                <a:ea typeface="Itim"/>
                <a:cs typeface="Itim"/>
                <a:sym typeface="Itim"/>
              </a:rPr>
              <a:t>Press for more info or RSVP</a:t>
            </a:r>
            <a:endParaRPr sz="500" u="sng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37" name="Google Shape;2337;p68"/>
          <p:cNvSpPr/>
          <p:nvPr/>
        </p:nvSpPr>
        <p:spPr>
          <a:xfrm>
            <a:off x="5653910" y="4110975"/>
            <a:ext cx="677400" cy="129900"/>
          </a:xfrm>
          <a:prstGeom prst="roundRect">
            <a:avLst>
              <a:gd fmla="val 16667" name="adj"/>
            </a:avLst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Week View</a:t>
            </a:r>
            <a:endParaRPr sz="7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38" name="Google Shape;2338;p68"/>
          <p:cNvSpPr/>
          <p:nvPr/>
        </p:nvSpPr>
        <p:spPr>
          <a:xfrm>
            <a:off x="5653910" y="4270307"/>
            <a:ext cx="677400" cy="129900"/>
          </a:xfrm>
          <a:prstGeom prst="roundRect">
            <a:avLst>
              <a:gd fmla="val 16667" name="adj"/>
            </a:avLst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Month</a:t>
            </a:r>
            <a:r>
              <a:rPr lang="en" sz="7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 View</a:t>
            </a:r>
            <a:endParaRPr sz="7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39" name="Google Shape;2339;p68"/>
          <p:cNvSpPr txBox="1"/>
          <p:nvPr/>
        </p:nvSpPr>
        <p:spPr>
          <a:xfrm>
            <a:off x="7364725" y="2158500"/>
            <a:ext cx="1875000" cy="826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Grey background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OH → Office Hours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40" name="Google Shape;2340;p68"/>
          <p:cNvSpPr txBox="1"/>
          <p:nvPr/>
        </p:nvSpPr>
        <p:spPr>
          <a:xfrm>
            <a:off x="7149113" y="3198275"/>
            <a:ext cx="1768200" cy="524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Toggle calendar view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41" name="Google Shape;2341;p68"/>
          <p:cNvSpPr/>
          <p:nvPr/>
        </p:nvSpPr>
        <p:spPr>
          <a:xfrm rot="3843">
            <a:off x="6774075" y="3441825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68"/>
          <p:cNvSpPr/>
          <p:nvPr/>
        </p:nvSpPr>
        <p:spPr>
          <a:xfrm rot="3843">
            <a:off x="6868000" y="2626147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68"/>
          <p:cNvSpPr txBox="1"/>
          <p:nvPr/>
        </p:nvSpPr>
        <p:spPr>
          <a:xfrm>
            <a:off x="2035500" y="113875"/>
            <a:ext cx="507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Calendar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 Page Revisions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" name="Google Shape;2348;p69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349" name="Google Shape;2349;p69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9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9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9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9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9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5" name="Google Shape;2355;p69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356" name="Google Shape;2356;p69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9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9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9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9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9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9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9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9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9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9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9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9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9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69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371" name="Google Shape;2371;p69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372" name="Google Shape;2372;p69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69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4" name="Google Shape;2374;p69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75" name="Google Shape;23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51" y="805025"/>
            <a:ext cx="1953000" cy="41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76" name="Google Shape;23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599" y="805025"/>
            <a:ext cx="1953000" cy="41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77" name="Google Shape;2377;p69"/>
          <p:cNvSpPr txBox="1"/>
          <p:nvPr/>
        </p:nvSpPr>
        <p:spPr>
          <a:xfrm>
            <a:off x="4601421" y="1419708"/>
            <a:ext cx="1436100" cy="341100"/>
          </a:xfrm>
          <a:prstGeom prst="rect">
            <a:avLst/>
          </a:prstGeom>
          <a:solidFill>
            <a:srgbClr val="FAEEE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tim"/>
                <a:ea typeface="Itim"/>
                <a:cs typeface="Itim"/>
                <a:sym typeface="Itim"/>
              </a:rPr>
              <a:t>Sort by: </a:t>
            </a:r>
            <a:endParaRPr sz="10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2378" name="Google Shape;23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258" y="1453579"/>
            <a:ext cx="944720" cy="30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69"/>
          <p:cNvSpPr txBox="1"/>
          <p:nvPr/>
        </p:nvSpPr>
        <p:spPr>
          <a:xfrm>
            <a:off x="6797275" y="2456425"/>
            <a:ext cx="1631700" cy="6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Onboarding pop-up window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80" name="Google Shape;2380;p69"/>
          <p:cNvSpPr/>
          <p:nvPr/>
        </p:nvSpPr>
        <p:spPr>
          <a:xfrm>
            <a:off x="4507472" y="870540"/>
            <a:ext cx="1806600" cy="4002900"/>
          </a:xfrm>
          <a:prstGeom prst="roundRect">
            <a:avLst>
              <a:gd fmla="val 16667" name="adj"/>
            </a:avLst>
          </a:prstGeom>
          <a:solidFill>
            <a:srgbClr val="0E0E0E">
              <a:alpha val="21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9"/>
          <p:cNvSpPr/>
          <p:nvPr/>
        </p:nvSpPr>
        <p:spPr>
          <a:xfrm rot="3843">
            <a:off x="6205612" y="2701225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69"/>
          <p:cNvSpPr txBox="1"/>
          <p:nvPr/>
        </p:nvSpPr>
        <p:spPr>
          <a:xfrm>
            <a:off x="4671025" y="2032575"/>
            <a:ext cx="1479600" cy="12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8BA7"/>
                </a:solidFill>
                <a:latin typeface="Itim"/>
                <a:ea typeface="Itim"/>
                <a:cs typeface="Itim"/>
                <a:sym typeface="Itim"/>
              </a:rPr>
              <a:t>Welcome to Journals!</a:t>
            </a:r>
            <a:endParaRPr sz="1000">
              <a:solidFill>
                <a:srgbClr val="FF8BA7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8BA7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Journal entries help you keep track of student interactions!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Click on a student’s name to view all entries you’ve made for that student.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83" name="Google Shape;2383;p69"/>
          <p:cNvSpPr txBox="1"/>
          <p:nvPr/>
        </p:nvSpPr>
        <p:spPr>
          <a:xfrm>
            <a:off x="5025200" y="2749775"/>
            <a:ext cx="751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9999"/>
                </a:solidFill>
                <a:latin typeface="Itim"/>
                <a:ea typeface="Itim"/>
                <a:cs typeface="Itim"/>
                <a:sym typeface="Itim"/>
              </a:rPr>
              <a:t>.</a:t>
            </a:r>
            <a:r>
              <a:rPr lang="en" sz="2600">
                <a:solidFill>
                  <a:srgbClr val="CCCCCC"/>
                </a:solidFill>
                <a:latin typeface="Itim"/>
                <a:ea typeface="Itim"/>
                <a:cs typeface="Itim"/>
                <a:sym typeface="Itim"/>
              </a:rPr>
              <a:t>..</a:t>
            </a:r>
            <a:endParaRPr sz="2600">
              <a:solidFill>
                <a:srgbClr val="CCCCCC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384" name="Google Shape;2384;p69"/>
          <p:cNvSpPr txBox="1"/>
          <p:nvPr/>
        </p:nvSpPr>
        <p:spPr>
          <a:xfrm>
            <a:off x="1840500" y="113875"/>
            <a:ext cx="546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Journal Home Page Pop-up Addition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9" name="Google Shape;2389;p70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390" name="Google Shape;2390;p70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0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0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0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0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0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6" name="Google Shape;2396;p70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397" name="Google Shape;2397;p70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0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0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0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0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0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0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0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0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0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0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0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0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0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70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412" name="Google Shape;2412;p70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413" name="Google Shape;2413;p70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70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5" name="Google Shape;2415;p70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6" name="Google Shape;24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651" y="805025"/>
            <a:ext cx="1953000" cy="41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17" name="Google Shape;2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599" y="805025"/>
            <a:ext cx="1953000" cy="412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18" name="Google Shape;2418;p70"/>
          <p:cNvSpPr txBox="1"/>
          <p:nvPr/>
        </p:nvSpPr>
        <p:spPr>
          <a:xfrm>
            <a:off x="4601421" y="1419708"/>
            <a:ext cx="1436100" cy="341100"/>
          </a:xfrm>
          <a:prstGeom prst="rect">
            <a:avLst/>
          </a:prstGeom>
          <a:solidFill>
            <a:srgbClr val="FAEEE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tim"/>
                <a:ea typeface="Itim"/>
                <a:cs typeface="Itim"/>
                <a:sym typeface="Itim"/>
              </a:rPr>
              <a:t>Sort by: </a:t>
            </a:r>
            <a:endParaRPr sz="1000"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2419" name="Google Shape;24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258" y="1453579"/>
            <a:ext cx="944720" cy="30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70"/>
          <p:cNvSpPr txBox="1"/>
          <p:nvPr/>
        </p:nvSpPr>
        <p:spPr>
          <a:xfrm>
            <a:off x="6742300" y="1294875"/>
            <a:ext cx="1631700" cy="6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Added “Sort by:”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421" name="Google Shape;2421;p70"/>
          <p:cNvSpPr/>
          <p:nvPr/>
        </p:nvSpPr>
        <p:spPr>
          <a:xfrm rot="3843">
            <a:off x="6132987" y="1557875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70"/>
          <p:cNvSpPr txBox="1"/>
          <p:nvPr/>
        </p:nvSpPr>
        <p:spPr>
          <a:xfrm>
            <a:off x="2035500" y="113875"/>
            <a:ext cx="507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Journal Home Page Revisions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53"/>
          <p:cNvGrpSpPr/>
          <p:nvPr/>
        </p:nvGrpSpPr>
        <p:grpSpPr>
          <a:xfrm rot="504512">
            <a:off x="6149721" y="3749582"/>
            <a:ext cx="2197498" cy="633894"/>
            <a:chOff x="4345425" y="2175475"/>
            <a:chExt cx="800750" cy="176025"/>
          </a:xfrm>
        </p:grpSpPr>
        <p:sp>
          <p:nvSpPr>
            <p:cNvPr id="1529" name="Google Shape;1529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30" name="Google Shape;1530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531" name="Google Shape;1531;p53"/>
          <p:cNvGrpSpPr/>
          <p:nvPr/>
        </p:nvGrpSpPr>
        <p:grpSpPr>
          <a:xfrm rot="504512">
            <a:off x="6101646" y="2703432"/>
            <a:ext cx="2197498" cy="633894"/>
            <a:chOff x="4345425" y="2175475"/>
            <a:chExt cx="800750" cy="176025"/>
          </a:xfrm>
        </p:grpSpPr>
        <p:sp>
          <p:nvSpPr>
            <p:cNvPr id="1532" name="Google Shape;1532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33" name="Google Shape;1533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534" name="Google Shape;1534;p53"/>
          <p:cNvGrpSpPr/>
          <p:nvPr/>
        </p:nvGrpSpPr>
        <p:grpSpPr>
          <a:xfrm rot="504512">
            <a:off x="6101646" y="1586194"/>
            <a:ext cx="2197498" cy="633894"/>
            <a:chOff x="4345425" y="2175475"/>
            <a:chExt cx="800750" cy="176025"/>
          </a:xfrm>
        </p:grpSpPr>
        <p:sp>
          <p:nvSpPr>
            <p:cNvPr id="1535" name="Google Shape;1535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36" name="Google Shape;1536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537" name="Google Shape;1537;p53"/>
          <p:cNvGrpSpPr/>
          <p:nvPr/>
        </p:nvGrpSpPr>
        <p:grpSpPr>
          <a:xfrm rot="504512">
            <a:off x="2072484" y="3749582"/>
            <a:ext cx="2197498" cy="633894"/>
            <a:chOff x="4345425" y="2175475"/>
            <a:chExt cx="800750" cy="176025"/>
          </a:xfrm>
        </p:grpSpPr>
        <p:sp>
          <p:nvSpPr>
            <p:cNvPr id="1538" name="Google Shape;1538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39" name="Google Shape;1539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540" name="Google Shape;1540;p53"/>
          <p:cNvGrpSpPr/>
          <p:nvPr/>
        </p:nvGrpSpPr>
        <p:grpSpPr>
          <a:xfrm rot="504512">
            <a:off x="2072471" y="2703882"/>
            <a:ext cx="2197498" cy="633894"/>
            <a:chOff x="4345425" y="2175475"/>
            <a:chExt cx="800750" cy="176025"/>
          </a:xfrm>
        </p:grpSpPr>
        <p:sp>
          <p:nvSpPr>
            <p:cNvPr id="1541" name="Google Shape;1541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42" name="Google Shape;1542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1543" name="Google Shape;1543;p53"/>
          <p:cNvSpPr/>
          <p:nvPr/>
        </p:nvSpPr>
        <p:spPr>
          <a:xfrm>
            <a:off x="4844618" y="3461205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53"/>
          <p:cNvSpPr/>
          <p:nvPr/>
        </p:nvSpPr>
        <p:spPr>
          <a:xfrm>
            <a:off x="4844618" y="2479003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53"/>
          <p:cNvSpPr/>
          <p:nvPr/>
        </p:nvSpPr>
        <p:spPr>
          <a:xfrm>
            <a:off x="4783979" y="1308322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3"/>
          <p:cNvSpPr/>
          <p:nvPr/>
        </p:nvSpPr>
        <p:spPr>
          <a:xfrm>
            <a:off x="726011" y="3461205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3"/>
          <p:cNvSpPr/>
          <p:nvPr/>
        </p:nvSpPr>
        <p:spPr>
          <a:xfrm>
            <a:off x="726011" y="2441359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53"/>
          <p:cNvSpPr/>
          <p:nvPr/>
        </p:nvSpPr>
        <p:spPr>
          <a:xfrm>
            <a:off x="700424" y="1280000"/>
            <a:ext cx="1122600" cy="1083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B0B1F7">
              <a:alpha val="647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53"/>
          <p:cNvGrpSpPr/>
          <p:nvPr/>
        </p:nvGrpSpPr>
        <p:grpSpPr>
          <a:xfrm rot="504512">
            <a:off x="1998196" y="1658194"/>
            <a:ext cx="2197498" cy="633894"/>
            <a:chOff x="4345425" y="2175475"/>
            <a:chExt cx="800750" cy="176025"/>
          </a:xfrm>
        </p:grpSpPr>
        <p:sp>
          <p:nvSpPr>
            <p:cNvPr id="1550" name="Google Shape;1550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551" name="Google Shape;1551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3091774" y="887887"/>
            <a:ext cx="2960453" cy="176025"/>
            <a:chOff x="4345425" y="2175475"/>
            <a:chExt cx="800750" cy="176025"/>
          </a:xfrm>
        </p:grpSpPr>
        <p:sp>
          <p:nvSpPr>
            <p:cNvPr id="1553" name="Google Shape;1553;p5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5" name="Google Shape;1555;p53"/>
          <p:cNvSpPr txBox="1"/>
          <p:nvPr>
            <p:ph idx="21" type="title"/>
          </p:nvPr>
        </p:nvSpPr>
        <p:spPr>
          <a:xfrm>
            <a:off x="720000" y="311775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Presentation Outline</a:t>
            </a:r>
            <a:endParaRPr sz="3600"/>
          </a:p>
        </p:txBody>
      </p:sp>
      <p:sp>
        <p:nvSpPr>
          <p:cNvPr id="1556" name="Google Shape;1556;p53"/>
          <p:cNvSpPr txBox="1"/>
          <p:nvPr>
            <p:ph idx="2" type="title"/>
          </p:nvPr>
        </p:nvSpPr>
        <p:spPr>
          <a:xfrm>
            <a:off x="5105754" y="1620048"/>
            <a:ext cx="600300" cy="6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02</a:t>
            </a:r>
            <a:endParaRPr b="0" sz="3100"/>
          </a:p>
        </p:txBody>
      </p:sp>
      <p:sp>
        <p:nvSpPr>
          <p:cNvPr id="1557" name="Google Shape;1557;p53"/>
          <p:cNvSpPr txBox="1"/>
          <p:nvPr>
            <p:ph idx="4" type="title"/>
          </p:nvPr>
        </p:nvSpPr>
        <p:spPr>
          <a:xfrm>
            <a:off x="5154122" y="3794251"/>
            <a:ext cx="503700" cy="6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06</a:t>
            </a:r>
            <a:endParaRPr b="0" sz="3100"/>
          </a:p>
        </p:txBody>
      </p:sp>
      <p:sp>
        <p:nvSpPr>
          <p:cNvPr id="1558" name="Google Shape;1558;p53"/>
          <p:cNvSpPr txBox="1"/>
          <p:nvPr>
            <p:ph idx="6" type="title"/>
          </p:nvPr>
        </p:nvSpPr>
        <p:spPr>
          <a:xfrm>
            <a:off x="5077590" y="2812185"/>
            <a:ext cx="656700" cy="4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04</a:t>
            </a:r>
            <a:endParaRPr b="0" sz="3100"/>
          </a:p>
        </p:txBody>
      </p:sp>
      <p:sp>
        <p:nvSpPr>
          <p:cNvPr id="1559" name="Google Shape;1559;p53"/>
          <p:cNvSpPr txBox="1"/>
          <p:nvPr>
            <p:ph idx="7" type="ctrTitle"/>
          </p:nvPr>
        </p:nvSpPr>
        <p:spPr>
          <a:xfrm>
            <a:off x="6100302" y="2742383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Prototype Status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0" name="Google Shape;1560;p53"/>
          <p:cNvSpPr txBox="1"/>
          <p:nvPr>
            <p:ph idx="8" type="ctrTitle"/>
          </p:nvPr>
        </p:nvSpPr>
        <p:spPr>
          <a:xfrm>
            <a:off x="6100302" y="3797502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Appendix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1" name="Google Shape;1561;p53"/>
          <p:cNvSpPr txBox="1"/>
          <p:nvPr>
            <p:ph idx="9" type="ctrTitle"/>
          </p:nvPr>
        </p:nvSpPr>
        <p:spPr>
          <a:xfrm>
            <a:off x="2023062" y="1641776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Introduction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2" name="Google Shape;1562;p53"/>
          <p:cNvSpPr txBox="1"/>
          <p:nvPr>
            <p:ph idx="14" type="title"/>
          </p:nvPr>
        </p:nvSpPr>
        <p:spPr>
          <a:xfrm>
            <a:off x="961559" y="1540200"/>
            <a:ext cx="600300" cy="71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</a:t>
            </a:r>
            <a:r>
              <a:rPr b="0" lang="en" sz="3100"/>
              <a:t>1</a:t>
            </a:r>
            <a:endParaRPr b="0" sz="3100"/>
          </a:p>
        </p:txBody>
      </p:sp>
      <p:sp>
        <p:nvSpPr>
          <p:cNvPr id="1563" name="Google Shape;1563;p53"/>
          <p:cNvSpPr txBox="1"/>
          <p:nvPr>
            <p:ph idx="16" type="title"/>
          </p:nvPr>
        </p:nvSpPr>
        <p:spPr>
          <a:xfrm>
            <a:off x="871738" y="3798802"/>
            <a:ext cx="831000" cy="6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05</a:t>
            </a:r>
            <a:endParaRPr b="0" sz="3100"/>
          </a:p>
        </p:txBody>
      </p:sp>
      <p:sp>
        <p:nvSpPr>
          <p:cNvPr id="1564" name="Google Shape;1564;p53"/>
          <p:cNvSpPr txBox="1"/>
          <p:nvPr>
            <p:ph idx="18" type="title"/>
          </p:nvPr>
        </p:nvSpPr>
        <p:spPr>
          <a:xfrm>
            <a:off x="871738" y="2745018"/>
            <a:ext cx="831000" cy="6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03</a:t>
            </a:r>
            <a:endParaRPr b="0" sz="3100"/>
          </a:p>
        </p:txBody>
      </p:sp>
      <p:sp>
        <p:nvSpPr>
          <p:cNvPr id="1565" name="Google Shape;1565;p53"/>
          <p:cNvSpPr txBox="1"/>
          <p:nvPr>
            <p:ph idx="19" type="ctrTitle"/>
          </p:nvPr>
        </p:nvSpPr>
        <p:spPr>
          <a:xfrm>
            <a:off x="2023062" y="2734727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Major Revisions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6" name="Google Shape;1566;p53"/>
          <p:cNvSpPr txBox="1"/>
          <p:nvPr>
            <p:ph idx="20" type="ctrTitle"/>
          </p:nvPr>
        </p:nvSpPr>
        <p:spPr>
          <a:xfrm>
            <a:off x="2023062" y="3804979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Prototype Demo</a:t>
            </a:r>
            <a:endParaRPr sz="1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67" name="Google Shape;1567;p53"/>
          <p:cNvSpPr txBox="1"/>
          <p:nvPr>
            <p:ph type="ctrTitle"/>
          </p:nvPr>
        </p:nvSpPr>
        <p:spPr>
          <a:xfrm>
            <a:off x="6100302" y="1634299"/>
            <a:ext cx="25014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Heuristic Evaluation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7" name="Google Shape;2427;p71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428" name="Google Shape;2428;p71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1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1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1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71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435" name="Google Shape;2435;p71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1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1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1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1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1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1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1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1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1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1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1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1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1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9" name="Google Shape;24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03" y="806700"/>
            <a:ext cx="1959900" cy="413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50" name="Google Shape;24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797" y="806700"/>
            <a:ext cx="1959900" cy="413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51" name="Google Shape;2451;p71"/>
          <p:cNvSpPr/>
          <p:nvPr/>
        </p:nvSpPr>
        <p:spPr>
          <a:xfrm>
            <a:off x="4507472" y="870540"/>
            <a:ext cx="1806600" cy="4002900"/>
          </a:xfrm>
          <a:prstGeom prst="roundRect">
            <a:avLst>
              <a:gd fmla="val 16667" name="adj"/>
            </a:avLst>
          </a:prstGeom>
          <a:solidFill>
            <a:srgbClr val="0E0E0E">
              <a:alpha val="215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71"/>
          <p:cNvSpPr txBox="1"/>
          <p:nvPr/>
        </p:nvSpPr>
        <p:spPr>
          <a:xfrm>
            <a:off x="4671021" y="2154853"/>
            <a:ext cx="1479600" cy="9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tim"/>
                <a:ea typeface="Itim"/>
                <a:cs typeface="Itim"/>
                <a:sym typeface="Itim"/>
              </a:rPr>
              <a:t>Are you sure you want to abandon this journal entry?</a:t>
            </a:r>
            <a:endParaRPr sz="8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53" name="Google Shape;2453;p71"/>
          <p:cNvSpPr/>
          <p:nvPr/>
        </p:nvSpPr>
        <p:spPr>
          <a:xfrm>
            <a:off x="4789687" y="2830585"/>
            <a:ext cx="539700" cy="173100"/>
          </a:xfrm>
          <a:prstGeom prst="roundRect">
            <a:avLst>
              <a:gd fmla="val 16667" name="adj"/>
            </a:avLst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71"/>
          <p:cNvSpPr txBox="1"/>
          <p:nvPr/>
        </p:nvSpPr>
        <p:spPr>
          <a:xfrm>
            <a:off x="4789687" y="2853493"/>
            <a:ext cx="539700" cy="127500"/>
          </a:xfrm>
          <a:prstGeom prst="rect">
            <a:avLst/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tim"/>
                <a:ea typeface="Itim"/>
                <a:cs typeface="Itim"/>
                <a:sym typeface="Itim"/>
              </a:rPr>
              <a:t>Discard</a:t>
            </a:r>
            <a:endParaRPr sz="800">
              <a:solidFill>
                <a:schemeClr val="lt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55" name="Google Shape;2455;p71"/>
          <p:cNvSpPr/>
          <p:nvPr/>
        </p:nvSpPr>
        <p:spPr>
          <a:xfrm>
            <a:off x="5426870" y="2830585"/>
            <a:ext cx="539700" cy="173100"/>
          </a:xfrm>
          <a:prstGeom prst="roundRect">
            <a:avLst>
              <a:gd fmla="val 16667" name="adj"/>
            </a:avLst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71"/>
          <p:cNvSpPr txBox="1"/>
          <p:nvPr/>
        </p:nvSpPr>
        <p:spPr>
          <a:xfrm>
            <a:off x="5426870" y="2853493"/>
            <a:ext cx="539700" cy="127500"/>
          </a:xfrm>
          <a:prstGeom prst="rect">
            <a:avLst/>
          </a:prstGeom>
          <a:solidFill>
            <a:srgbClr val="FF8B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tim"/>
                <a:ea typeface="Itim"/>
                <a:cs typeface="Itim"/>
                <a:sym typeface="Itim"/>
              </a:rPr>
              <a:t>Save</a:t>
            </a:r>
            <a:endParaRPr sz="800">
              <a:solidFill>
                <a:schemeClr val="lt1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57" name="Google Shape;2457;p71"/>
          <p:cNvSpPr txBox="1"/>
          <p:nvPr/>
        </p:nvSpPr>
        <p:spPr>
          <a:xfrm>
            <a:off x="6815891" y="2307540"/>
            <a:ext cx="1766400" cy="89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notification for journal entry abandonment</a:t>
            </a:r>
            <a:endParaRPr/>
          </a:p>
        </p:txBody>
      </p:sp>
      <p:sp>
        <p:nvSpPr>
          <p:cNvPr id="2458" name="Google Shape;2458;p71"/>
          <p:cNvSpPr txBox="1"/>
          <p:nvPr/>
        </p:nvSpPr>
        <p:spPr>
          <a:xfrm>
            <a:off x="4801643" y="1404632"/>
            <a:ext cx="12183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Matthew Mattei</a:t>
            </a:r>
            <a:endParaRPr sz="9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59" name="Google Shape;2459;p71"/>
          <p:cNvSpPr txBox="1"/>
          <p:nvPr/>
        </p:nvSpPr>
        <p:spPr>
          <a:xfrm>
            <a:off x="6757566" y="846240"/>
            <a:ext cx="1766400" cy="89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student name to journal entry form</a:t>
            </a:r>
            <a:endParaRPr/>
          </a:p>
        </p:txBody>
      </p:sp>
      <p:sp>
        <p:nvSpPr>
          <p:cNvPr id="2460" name="Google Shape;2460;p71"/>
          <p:cNvSpPr/>
          <p:nvPr/>
        </p:nvSpPr>
        <p:spPr>
          <a:xfrm rot="-1051973">
            <a:off x="5931282" y="1284166"/>
            <a:ext cx="825552" cy="14580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71"/>
          <p:cNvSpPr/>
          <p:nvPr/>
        </p:nvSpPr>
        <p:spPr>
          <a:xfrm rot="3271">
            <a:off x="6075933" y="2681656"/>
            <a:ext cx="630600" cy="146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2" name="Google Shape;2462;p71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463" name="Google Shape;2463;p71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464" name="Google Shape;2464;p71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71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6" name="Google Shape;2466;p71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71"/>
          <p:cNvSpPr txBox="1"/>
          <p:nvPr/>
        </p:nvSpPr>
        <p:spPr>
          <a:xfrm>
            <a:off x="2035500" y="113875"/>
            <a:ext cx="507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Journal Entry Page Revisions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2" name="Google Shape;2472;p72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473" name="Google Shape;2473;p72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7" name="Google Shape;2487;p72"/>
          <p:cNvGrpSpPr/>
          <p:nvPr/>
        </p:nvGrpSpPr>
        <p:grpSpPr>
          <a:xfrm flipH="1">
            <a:off x="7095692" y="3632809"/>
            <a:ext cx="1875030" cy="1511226"/>
            <a:chOff x="6562292" y="3785209"/>
            <a:chExt cx="1875030" cy="1511226"/>
          </a:xfrm>
        </p:grpSpPr>
        <p:grpSp>
          <p:nvGrpSpPr>
            <p:cNvPr id="2488" name="Google Shape;2488;p72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489" name="Google Shape;2489;p72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72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1" name="Google Shape;2491;p72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2" name="Google Shape;24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805169"/>
            <a:ext cx="1883400" cy="414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93" name="Google Shape;2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62" y="805025"/>
            <a:ext cx="1883400" cy="4144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94" name="Google Shape;2494;p72"/>
          <p:cNvSpPr/>
          <p:nvPr/>
        </p:nvSpPr>
        <p:spPr>
          <a:xfrm>
            <a:off x="4760842" y="2162628"/>
            <a:ext cx="1392000" cy="261000"/>
          </a:xfrm>
          <a:prstGeom prst="rect">
            <a:avLst/>
          </a:prstGeom>
          <a:solidFill>
            <a:srgbClr val="FAE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72"/>
          <p:cNvSpPr txBox="1"/>
          <p:nvPr/>
        </p:nvSpPr>
        <p:spPr>
          <a:xfrm>
            <a:off x="4828889" y="2199400"/>
            <a:ext cx="1008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6" name="Google Shape;24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566" y="2199393"/>
            <a:ext cx="1246876" cy="247120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72"/>
          <p:cNvSpPr txBox="1"/>
          <p:nvPr/>
        </p:nvSpPr>
        <p:spPr>
          <a:xfrm>
            <a:off x="4760842" y="2169556"/>
            <a:ext cx="1392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Itim"/>
                <a:ea typeface="Itim"/>
                <a:cs typeface="Itim"/>
                <a:sym typeface="Itim"/>
              </a:rPr>
              <a:t>HH : MM                 HH : MM</a:t>
            </a:r>
            <a:endParaRPr sz="700">
              <a:solidFill>
                <a:srgbClr val="434343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498" name="Google Shape;2498;p72"/>
          <p:cNvSpPr/>
          <p:nvPr/>
        </p:nvSpPr>
        <p:spPr>
          <a:xfrm>
            <a:off x="5206575" y="2264375"/>
            <a:ext cx="117300" cy="107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72"/>
          <p:cNvSpPr txBox="1"/>
          <p:nvPr/>
        </p:nvSpPr>
        <p:spPr>
          <a:xfrm>
            <a:off x="5084931" y="2187719"/>
            <a:ext cx="360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Itim"/>
                <a:ea typeface="Itim"/>
                <a:cs typeface="Itim"/>
                <a:sym typeface="Itim"/>
              </a:rPr>
              <a:t>   AM</a:t>
            </a:r>
            <a:endParaRPr sz="500"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500" name="Google Shape;2500;p72"/>
          <p:cNvSpPr/>
          <p:nvPr/>
        </p:nvSpPr>
        <p:spPr>
          <a:xfrm>
            <a:off x="5865075" y="2257625"/>
            <a:ext cx="112800" cy="107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72"/>
          <p:cNvSpPr txBox="1"/>
          <p:nvPr/>
        </p:nvSpPr>
        <p:spPr>
          <a:xfrm>
            <a:off x="5741169" y="2187731"/>
            <a:ext cx="3606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Itim"/>
                <a:ea typeface="Itim"/>
                <a:cs typeface="Itim"/>
                <a:sym typeface="Itim"/>
              </a:rPr>
              <a:t>   AM</a:t>
            </a:r>
            <a:endParaRPr sz="500">
              <a:latin typeface="Itim"/>
              <a:ea typeface="Itim"/>
              <a:cs typeface="Itim"/>
              <a:sym typeface="Itim"/>
            </a:endParaRPr>
          </a:p>
        </p:txBody>
      </p:sp>
      <p:grpSp>
        <p:nvGrpSpPr>
          <p:cNvPr id="2502" name="Google Shape;2502;p72"/>
          <p:cNvGrpSpPr/>
          <p:nvPr/>
        </p:nvGrpSpPr>
        <p:grpSpPr>
          <a:xfrm rot="-2245815">
            <a:off x="-10537" y="4192295"/>
            <a:ext cx="1749439" cy="557955"/>
            <a:chOff x="3697288" y="914400"/>
            <a:chExt cx="1749426" cy="557950"/>
          </a:xfrm>
        </p:grpSpPr>
        <p:sp>
          <p:nvSpPr>
            <p:cNvPr id="2503" name="Google Shape;2503;p72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9" name="Google Shape;2509;p72"/>
          <p:cNvSpPr/>
          <p:nvPr/>
        </p:nvSpPr>
        <p:spPr>
          <a:xfrm>
            <a:off x="4749275" y="3026800"/>
            <a:ext cx="1352400" cy="247200"/>
          </a:xfrm>
          <a:prstGeom prst="roundRect">
            <a:avLst>
              <a:gd fmla="val 16667" name="adj"/>
            </a:avLst>
          </a:prstGeom>
          <a:solidFill>
            <a:srgbClr val="FAE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72"/>
          <p:cNvSpPr txBox="1"/>
          <p:nvPr/>
        </p:nvSpPr>
        <p:spPr>
          <a:xfrm>
            <a:off x="4913325" y="2969625"/>
            <a:ext cx="69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Daily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Weekly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511" name="Google Shape;2511;p72"/>
          <p:cNvSpPr txBox="1"/>
          <p:nvPr/>
        </p:nvSpPr>
        <p:spPr>
          <a:xfrm>
            <a:off x="5518900" y="2969625"/>
            <a:ext cx="69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Monthly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None</a:t>
            </a:r>
            <a:endParaRPr sz="8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512" name="Google Shape;2512;p72"/>
          <p:cNvSpPr/>
          <p:nvPr/>
        </p:nvSpPr>
        <p:spPr>
          <a:xfrm>
            <a:off x="4859575" y="3082175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72"/>
          <p:cNvSpPr/>
          <p:nvPr/>
        </p:nvSpPr>
        <p:spPr>
          <a:xfrm>
            <a:off x="4859575" y="3206100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72"/>
          <p:cNvSpPr/>
          <p:nvPr/>
        </p:nvSpPr>
        <p:spPr>
          <a:xfrm>
            <a:off x="5473975" y="3082175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72"/>
          <p:cNvSpPr/>
          <p:nvPr/>
        </p:nvSpPr>
        <p:spPr>
          <a:xfrm>
            <a:off x="5473975" y="3206100"/>
            <a:ext cx="82200" cy="8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72"/>
          <p:cNvSpPr txBox="1"/>
          <p:nvPr/>
        </p:nvSpPr>
        <p:spPr>
          <a:xfrm>
            <a:off x="6714575" y="2549525"/>
            <a:ext cx="1631700" cy="62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Swipe to delete journal entry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517" name="Google Shape;251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863" y="805175"/>
            <a:ext cx="1967400" cy="414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18" name="Google Shape;251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225" y="805175"/>
            <a:ext cx="1967400" cy="414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19" name="Google Shape;2519;p72"/>
          <p:cNvSpPr/>
          <p:nvPr/>
        </p:nvSpPr>
        <p:spPr>
          <a:xfrm rot="3843">
            <a:off x="6152862" y="2820363"/>
            <a:ext cx="536700" cy="13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rash can icon | Free SVG" id="2520" name="Google Shape;252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5157" y="2818775"/>
            <a:ext cx="117300" cy="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72"/>
          <p:cNvSpPr/>
          <p:nvPr/>
        </p:nvSpPr>
        <p:spPr>
          <a:xfrm rot="-5400000">
            <a:off x="5574237" y="2856888"/>
            <a:ext cx="50275" cy="62250"/>
          </a:xfrm>
          <a:prstGeom prst="flowChartExtra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72"/>
          <p:cNvSpPr txBox="1"/>
          <p:nvPr/>
        </p:nvSpPr>
        <p:spPr>
          <a:xfrm>
            <a:off x="4897725" y="2699375"/>
            <a:ext cx="721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Itim"/>
                <a:ea typeface="Itim"/>
                <a:cs typeface="Itim"/>
                <a:sym typeface="Itim"/>
              </a:rPr>
              <a:t>Swipe left to delete an entry</a:t>
            </a:r>
            <a:endParaRPr sz="600">
              <a:solidFill>
                <a:srgbClr val="666666"/>
              </a:solidFill>
              <a:latin typeface="Itim"/>
              <a:ea typeface="Itim"/>
              <a:cs typeface="Itim"/>
              <a:sym typeface="Itim"/>
            </a:endParaRPr>
          </a:p>
        </p:txBody>
      </p:sp>
      <p:sp>
        <p:nvSpPr>
          <p:cNvPr id="2523" name="Google Shape;2523;p72"/>
          <p:cNvSpPr txBox="1"/>
          <p:nvPr/>
        </p:nvSpPr>
        <p:spPr>
          <a:xfrm>
            <a:off x="2035500" y="113875"/>
            <a:ext cx="5073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Student Journey</a:t>
            </a:r>
            <a:r>
              <a:rPr b="1" lang="en" sz="26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rPr>
              <a:t> Page Revisions</a:t>
            </a:r>
            <a:endParaRPr b="1" sz="260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73"/>
          <p:cNvSpPr txBox="1"/>
          <p:nvPr>
            <p:ph type="title"/>
          </p:nvPr>
        </p:nvSpPr>
        <p:spPr>
          <a:xfrm>
            <a:off x="1081100" y="536555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Progress Towards Usability Goals</a:t>
            </a:r>
            <a:endParaRPr sz="2800"/>
          </a:p>
        </p:txBody>
      </p:sp>
      <p:sp>
        <p:nvSpPr>
          <p:cNvPr id="2529" name="Google Shape;2529;p73"/>
          <p:cNvSpPr txBox="1"/>
          <p:nvPr>
            <p:ph idx="1" type="body"/>
          </p:nvPr>
        </p:nvSpPr>
        <p:spPr>
          <a:xfrm>
            <a:off x="2093200" y="1621325"/>
            <a:ext cx="5091900" cy="2561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We made progress towards our goal of having a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navigable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app by adding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onboarding pop-up windows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and incorporating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large, clickable navigation tools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such as switching between calendar views or swiping to delete journal entries.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530" name="Google Shape;2530;p73"/>
          <p:cNvGrpSpPr/>
          <p:nvPr/>
        </p:nvGrpSpPr>
        <p:grpSpPr>
          <a:xfrm>
            <a:off x="1565679" y="1038423"/>
            <a:ext cx="6012592" cy="176025"/>
            <a:chOff x="4345425" y="2175475"/>
            <a:chExt cx="800750" cy="176025"/>
          </a:xfrm>
        </p:grpSpPr>
        <p:sp>
          <p:nvSpPr>
            <p:cNvPr id="2531" name="Google Shape;2531;p7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3" name="Google Shape;2533;p73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534" name="Google Shape;2534;p73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3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3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3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3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3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3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3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3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3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3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3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3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3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8" name="Google Shape;2548;p73"/>
          <p:cNvGrpSpPr/>
          <p:nvPr/>
        </p:nvGrpSpPr>
        <p:grpSpPr>
          <a:xfrm>
            <a:off x="6562292" y="3785209"/>
            <a:ext cx="1875030" cy="1511226"/>
            <a:chOff x="6562292" y="3785209"/>
            <a:chExt cx="1875030" cy="1511226"/>
          </a:xfrm>
        </p:grpSpPr>
        <p:grpSp>
          <p:nvGrpSpPr>
            <p:cNvPr id="2549" name="Google Shape;2549;p73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550" name="Google Shape;2550;p73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73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2" name="Google Shape;2552;p73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3" name="Google Shape;2553;p73"/>
          <p:cNvGrpSpPr/>
          <p:nvPr/>
        </p:nvGrpSpPr>
        <p:grpSpPr>
          <a:xfrm rot="1514788">
            <a:off x="277670" y="3730426"/>
            <a:ext cx="1376274" cy="908487"/>
            <a:chOff x="5248525" y="821375"/>
            <a:chExt cx="1082824" cy="694544"/>
          </a:xfrm>
        </p:grpSpPr>
        <p:sp>
          <p:nvSpPr>
            <p:cNvPr id="2554" name="Google Shape;2554;p73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3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3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3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3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3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0" name="Google Shape;2560;p73"/>
          <p:cNvGrpSpPr/>
          <p:nvPr/>
        </p:nvGrpSpPr>
        <p:grpSpPr>
          <a:xfrm rot="-8421085">
            <a:off x="6965427" y="746606"/>
            <a:ext cx="1749488" cy="557970"/>
            <a:chOff x="3697288" y="914400"/>
            <a:chExt cx="1749426" cy="557950"/>
          </a:xfrm>
        </p:grpSpPr>
        <p:sp>
          <p:nvSpPr>
            <p:cNvPr id="2561" name="Google Shape;2561;p73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3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3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3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3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3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74"/>
          <p:cNvSpPr txBox="1"/>
          <p:nvPr>
            <p:ph idx="1" type="body"/>
          </p:nvPr>
        </p:nvSpPr>
        <p:spPr>
          <a:xfrm>
            <a:off x="2093200" y="1621325"/>
            <a:ext cx="5091900" cy="2561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To improve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accessibility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, we incorporated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higher-contrast elements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on the calendar, and we added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recognition-over-recall context aids 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such as including the student name on the journal entry page to reduce cognitive load.  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572" name="Google Shape;2572;p74"/>
          <p:cNvGrpSpPr/>
          <p:nvPr/>
        </p:nvGrpSpPr>
        <p:grpSpPr>
          <a:xfrm>
            <a:off x="1565679" y="1038423"/>
            <a:ext cx="6012592" cy="176025"/>
            <a:chOff x="4345425" y="2175475"/>
            <a:chExt cx="800750" cy="176025"/>
          </a:xfrm>
        </p:grpSpPr>
        <p:sp>
          <p:nvSpPr>
            <p:cNvPr id="2573" name="Google Shape;2573;p7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74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576" name="Google Shape;2576;p74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4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4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4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4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4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4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4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4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4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4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4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4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4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0" name="Google Shape;2590;p74"/>
          <p:cNvGrpSpPr/>
          <p:nvPr/>
        </p:nvGrpSpPr>
        <p:grpSpPr>
          <a:xfrm>
            <a:off x="6562292" y="3785209"/>
            <a:ext cx="1875030" cy="1511226"/>
            <a:chOff x="6562292" y="3785209"/>
            <a:chExt cx="1875030" cy="1511226"/>
          </a:xfrm>
        </p:grpSpPr>
        <p:grpSp>
          <p:nvGrpSpPr>
            <p:cNvPr id="2591" name="Google Shape;2591;p74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592" name="Google Shape;2592;p74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4" name="Google Shape;2594;p74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5" name="Google Shape;2595;p74"/>
          <p:cNvGrpSpPr/>
          <p:nvPr/>
        </p:nvGrpSpPr>
        <p:grpSpPr>
          <a:xfrm rot="1514788">
            <a:off x="277670" y="3730426"/>
            <a:ext cx="1376274" cy="908487"/>
            <a:chOff x="5248525" y="821375"/>
            <a:chExt cx="1082824" cy="694544"/>
          </a:xfrm>
        </p:grpSpPr>
        <p:sp>
          <p:nvSpPr>
            <p:cNvPr id="2596" name="Google Shape;2596;p74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4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4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4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4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4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2" name="Google Shape;2602;p74"/>
          <p:cNvGrpSpPr/>
          <p:nvPr/>
        </p:nvGrpSpPr>
        <p:grpSpPr>
          <a:xfrm rot="-8421085">
            <a:off x="6965427" y="746606"/>
            <a:ext cx="1749488" cy="557970"/>
            <a:chOff x="3697288" y="914400"/>
            <a:chExt cx="1749426" cy="557950"/>
          </a:xfrm>
        </p:grpSpPr>
        <p:sp>
          <p:nvSpPr>
            <p:cNvPr id="2603" name="Google Shape;2603;p74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4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4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9" name="Google Shape;2609;p74"/>
          <p:cNvSpPr txBox="1"/>
          <p:nvPr>
            <p:ph type="title"/>
          </p:nvPr>
        </p:nvSpPr>
        <p:spPr>
          <a:xfrm>
            <a:off x="1081100" y="536555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Progress Towards Usability Goals</a:t>
            </a:r>
            <a:endParaRPr sz="2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75"/>
          <p:cNvSpPr txBox="1"/>
          <p:nvPr>
            <p:ph idx="1" type="body"/>
          </p:nvPr>
        </p:nvSpPr>
        <p:spPr>
          <a:xfrm>
            <a:off x="2093200" y="1621325"/>
            <a:ext cx="5091900" cy="2561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To uphold our core design value of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safety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, we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decided against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 allowing users to create a profile without a picture, and we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opted out 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of allowing teachers to view the status of 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student’s recent journal history. 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615" name="Google Shape;2615;p75"/>
          <p:cNvGrpSpPr/>
          <p:nvPr/>
        </p:nvGrpSpPr>
        <p:grpSpPr>
          <a:xfrm>
            <a:off x="1565679" y="1038423"/>
            <a:ext cx="6012592" cy="176025"/>
            <a:chOff x="4345425" y="2175475"/>
            <a:chExt cx="800750" cy="176025"/>
          </a:xfrm>
        </p:grpSpPr>
        <p:sp>
          <p:nvSpPr>
            <p:cNvPr id="2616" name="Google Shape;2616;p7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8" name="Google Shape;2618;p75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619" name="Google Shape;2619;p75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5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5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5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5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5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5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5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5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5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5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5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5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5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3" name="Google Shape;2633;p75"/>
          <p:cNvGrpSpPr/>
          <p:nvPr/>
        </p:nvGrpSpPr>
        <p:grpSpPr>
          <a:xfrm>
            <a:off x="6562292" y="3785209"/>
            <a:ext cx="1875030" cy="1511226"/>
            <a:chOff x="6562292" y="3785209"/>
            <a:chExt cx="1875030" cy="1511226"/>
          </a:xfrm>
        </p:grpSpPr>
        <p:grpSp>
          <p:nvGrpSpPr>
            <p:cNvPr id="2634" name="Google Shape;2634;p75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635" name="Google Shape;2635;p75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75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7" name="Google Shape;2637;p75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8" name="Google Shape;2638;p75"/>
          <p:cNvGrpSpPr/>
          <p:nvPr/>
        </p:nvGrpSpPr>
        <p:grpSpPr>
          <a:xfrm rot="1514788">
            <a:off x="277670" y="3730426"/>
            <a:ext cx="1376274" cy="908487"/>
            <a:chOff x="5248525" y="821375"/>
            <a:chExt cx="1082824" cy="694544"/>
          </a:xfrm>
        </p:grpSpPr>
        <p:sp>
          <p:nvSpPr>
            <p:cNvPr id="2639" name="Google Shape;2639;p75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5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5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5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5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5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5" name="Google Shape;2645;p75"/>
          <p:cNvGrpSpPr/>
          <p:nvPr/>
        </p:nvGrpSpPr>
        <p:grpSpPr>
          <a:xfrm rot="-8421085">
            <a:off x="6965427" y="746606"/>
            <a:ext cx="1749488" cy="557970"/>
            <a:chOff x="3697288" y="914400"/>
            <a:chExt cx="1749426" cy="557950"/>
          </a:xfrm>
        </p:grpSpPr>
        <p:sp>
          <p:nvSpPr>
            <p:cNvPr id="2646" name="Google Shape;2646;p75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5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5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5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5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5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2" name="Google Shape;2652;p75"/>
          <p:cNvSpPr txBox="1"/>
          <p:nvPr>
            <p:ph type="title"/>
          </p:nvPr>
        </p:nvSpPr>
        <p:spPr>
          <a:xfrm>
            <a:off x="1081100" y="536555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Progress Towards Usability Goals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76"/>
          <p:cNvSpPr txBox="1"/>
          <p:nvPr>
            <p:ph idx="1" type="body"/>
          </p:nvPr>
        </p:nvSpPr>
        <p:spPr>
          <a:xfrm>
            <a:off x="2093200" y="1621325"/>
            <a:ext cx="5091900" cy="2561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For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transparency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, we will incorporate suggestions made in other areas such as </a:t>
            </a:r>
            <a:r>
              <a:rPr b="1" lang="en" sz="2000">
                <a:latin typeface="Manrope"/>
                <a:ea typeface="Manrope"/>
                <a:cs typeface="Manrope"/>
                <a:sym typeface="Manrope"/>
              </a:rPr>
              <a:t>pop-up onboarding windows </a:t>
            </a:r>
            <a:r>
              <a:rPr lang="en" sz="2000">
                <a:latin typeface="Manrope"/>
                <a:ea typeface="Manrope"/>
                <a:cs typeface="Manrope"/>
                <a:sym typeface="Manrope"/>
              </a:rPr>
              <a:t>that educate users on our ethical and privacy-focused AI use, even though these suggestions weren’t explicitly given for our med-fi prototype. 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658" name="Google Shape;2658;p76"/>
          <p:cNvGrpSpPr/>
          <p:nvPr/>
        </p:nvGrpSpPr>
        <p:grpSpPr>
          <a:xfrm>
            <a:off x="1565679" y="1038423"/>
            <a:ext cx="6012592" cy="176025"/>
            <a:chOff x="4345425" y="2175475"/>
            <a:chExt cx="800750" cy="176025"/>
          </a:xfrm>
        </p:grpSpPr>
        <p:sp>
          <p:nvSpPr>
            <p:cNvPr id="2659" name="Google Shape;2659;p7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1" name="Google Shape;2661;p76"/>
          <p:cNvGrpSpPr/>
          <p:nvPr/>
        </p:nvGrpSpPr>
        <p:grpSpPr>
          <a:xfrm>
            <a:off x="365925" y="252625"/>
            <a:ext cx="1199746" cy="1130279"/>
            <a:chOff x="365925" y="252625"/>
            <a:chExt cx="1199746" cy="1130279"/>
          </a:xfrm>
        </p:grpSpPr>
        <p:sp>
          <p:nvSpPr>
            <p:cNvPr id="2662" name="Google Shape;2662;p76"/>
            <p:cNvSpPr/>
            <p:nvPr/>
          </p:nvSpPr>
          <p:spPr>
            <a:xfrm>
              <a:off x="1114864" y="885316"/>
              <a:ext cx="167704" cy="158851"/>
            </a:xfrm>
            <a:custGeom>
              <a:rect b="b" l="l" r="r" t="t"/>
              <a:pathLst>
                <a:path extrusionOk="0" h="2584" w="2728">
                  <a:moveTo>
                    <a:pt x="1500" y="1"/>
                  </a:moveTo>
                  <a:cubicBezTo>
                    <a:pt x="1446" y="1"/>
                    <a:pt x="1391" y="3"/>
                    <a:pt x="1334" y="8"/>
                  </a:cubicBezTo>
                  <a:cubicBezTo>
                    <a:pt x="828" y="45"/>
                    <a:pt x="149" y="539"/>
                    <a:pt x="75" y="1218"/>
                  </a:cubicBezTo>
                  <a:cubicBezTo>
                    <a:pt x="1" y="1650"/>
                    <a:pt x="482" y="2428"/>
                    <a:pt x="1124" y="2539"/>
                  </a:cubicBezTo>
                  <a:cubicBezTo>
                    <a:pt x="1212" y="2568"/>
                    <a:pt x="1306" y="2584"/>
                    <a:pt x="1402" y="2584"/>
                  </a:cubicBezTo>
                  <a:cubicBezTo>
                    <a:pt x="1507" y="2584"/>
                    <a:pt x="1613" y="2565"/>
                    <a:pt x="1716" y="2526"/>
                  </a:cubicBezTo>
                  <a:lnTo>
                    <a:pt x="1704" y="2526"/>
                  </a:lnTo>
                  <a:cubicBezTo>
                    <a:pt x="1902" y="2465"/>
                    <a:pt x="2099" y="2366"/>
                    <a:pt x="2272" y="2230"/>
                  </a:cubicBezTo>
                  <a:lnTo>
                    <a:pt x="2272" y="2230"/>
                  </a:lnTo>
                  <a:cubicBezTo>
                    <a:pt x="2262" y="2240"/>
                    <a:pt x="2258" y="2244"/>
                    <a:pt x="2260" y="2244"/>
                  </a:cubicBezTo>
                  <a:cubicBezTo>
                    <a:pt x="2266" y="2244"/>
                    <a:pt x="2351" y="2176"/>
                    <a:pt x="2420" y="2107"/>
                  </a:cubicBezTo>
                  <a:cubicBezTo>
                    <a:pt x="2445" y="2057"/>
                    <a:pt x="2482" y="2020"/>
                    <a:pt x="2494" y="1971"/>
                  </a:cubicBezTo>
                  <a:cubicBezTo>
                    <a:pt x="2630" y="1749"/>
                    <a:pt x="2704" y="1489"/>
                    <a:pt x="2716" y="1230"/>
                  </a:cubicBezTo>
                  <a:cubicBezTo>
                    <a:pt x="2728" y="491"/>
                    <a:pt x="2275" y="1"/>
                    <a:pt x="1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6"/>
            <p:cNvSpPr/>
            <p:nvPr/>
          </p:nvSpPr>
          <p:spPr>
            <a:xfrm>
              <a:off x="597375" y="406433"/>
              <a:ext cx="151044" cy="131126"/>
            </a:xfrm>
            <a:custGeom>
              <a:rect b="b" l="l" r="r" t="t"/>
              <a:pathLst>
                <a:path extrusionOk="0" h="2133" w="2457">
                  <a:moveTo>
                    <a:pt x="1620" y="1"/>
                  </a:moveTo>
                  <a:cubicBezTo>
                    <a:pt x="1569" y="1"/>
                    <a:pt x="1519" y="3"/>
                    <a:pt x="1469" y="9"/>
                  </a:cubicBezTo>
                  <a:lnTo>
                    <a:pt x="1420" y="9"/>
                  </a:lnTo>
                  <a:cubicBezTo>
                    <a:pt x="1395" y="9"/>
                    <a:pt x="1383" y="9"/>
                    <a:pt x="1358" y="22"/>
                  </a:cubicBezTo>
                  <a:lnTo>
                    <a:pt x="1383" y="9"/>
                  </a:lnTo>
                  <a:lnTo>
                    <a:pt x="1383" y="9"/>
                  </a:lnTo>
                  <a:cubicBezTo>
                    <a:pt x="1358" y="22"/>
                    <a:pt x="1308" y="34"/>
                    <a:pt x="1284" y="46"/>
                  </a:cubicBezTo>
                  <a:lnTo>
                    <a:pt x="1271" y="46"/>
                  </a:lnTo>
                  <a:cubicBezTo>
                    <a:pt x="593" y="281"/>
                    <a:pt x="0" y="1145"/>
                    <a:pt x="185" y="1614"/>
                  </a:cubicBezTo>
                  <a:cubicBezTo>
                    <a:pt x="370" y="2071"/>
                    <a:pt x="593" y="2120"/>
                    <a:pt x="1062" y="2132"/>
                  </a:cubicBezTo>
                  <a:cubicBezTo>
                    <a:pt x="1068" y="2132"/>
                    <a:pt x="1074" y="2133"/>
                    <a:pt x="1081" y="2133"/>
                  </a:cubicBezTo>
                  <a:cubicBezTo>
                    <a:pt x="1606" y="2133"/>
                    <a:pt x="2175" y="1633"/>
                    <a:pt x="2345" y="1132"/>
                  </a:cubicBezTo>
                  <a:cubicBezTo>
                    <a:pt x="2456" y="824"/>
                    <a:pt x="2419" y="491"/>
                    <a:pt x="2247" y="219"/>
                  </a:cubicBezTo>
                  <a:cubicBezTo>
                    <a:pt x="2163" y="83"/>
                    <a:pt x="1895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6"/>
            <p:cNvSpPr/>
            <p:nvPr/>
          </p:nvSpPr>
          <p:spPr>
            <a:xfrm>
              <a:off x="1089045" y="567372"/>
              <a:ext cx="157929" cy="130266"/>
            </a:xfrm>
            <a:custGeom>
              <a:rect b="b" l="l" r="r" t="t"/>
              <a:pathLst>
                <a:path extrusionOk="0" h="2119" w="2569">
                  <a:moveTo>
                    <a:pt x="1249" y="0"/>
                  </a:moveTo>
                  <a:cubicBezTo>
                    <a:pt x="1113" y="0"/>
                    <a:pt x="976" y="19"/>
                    <a:pt x="840" y="57"/>
                  </a:cubicBezTo>
                  <a:cubicBezTo>
                    <a:pt x="507" y="193"/>
                    <a:pt x="223" y="465"/>
                    <a:pt x="75" y="798"/>
                  </a:cubicBezTo>
                  <a:cubicBezTo>
                    <a:pt x="13" y="971"/>
                    <a:pt x="1" y="1156"/>
                    <a:pt x="38" y="1341"/>
                  </a:cubicBezTo>
                  <a:cubicBezTo>
                    <a:pt x="50" y="1477"/>
                    <a:pt x="112" y="1600"/>
                    <a:pt x="198" y="1712"/>
                  </a:cubicBezTo>
                  <a:lnTo>
                    <a:pt x="211" y="1724"/>
                  </a:lnTo>
                  <a:cubicBezTo>
                    <a:pt x="248" y="1761"/>
                    <a:pt x="285" y="1798"/>
                    <a:pt x="334" y="1835"/>
                  </a:cubicBezTo>
                  <a:cubicBezTo>
                    <a:pt x="408" y="1897"/>
                    <a:pt x="495" y="1946"/>
                    <a:pt x="581" y="1995"/>
                  </a:cubicBezTo>
                  <a:cubicBezTo>
                    <a:pt x="692" y="2057"/>
                    <a:pt x="828" y="2094"/>
                    <a:pt x="951" y="2119"/>
                  </a:cubicBezTo>
                  <a:cubicBezTo>
                    <a:pt x="976" y="2115"/>
                    <a:pt x="1004" y="2113"/>
                    <a:pt x="1031" y="2113"/>
                  </a:cubicBezTo>
                  <a:cubicBezTo>
                    <a:pt x="1087" y="2113"/>
                    <a:pt x="1145" y="2119"/>
                    <a:pt x="1186" y="2119"/>
                  </a:cubicBezTo>
                  <a:cubicBezTo>
                    <a:pt x="1359" y="2119"/>
                    <a:pt x="1532" y="2094"/>
                    <a:pt x="1704" y="2045"/>
                  </a:cubicBezTo>
                  <a:cubicBezTo>
                    <a:pt x="1964" y="1934"/>
                    <a:pt x="2420" y="1687"/>
                    <a:pt x="2531" y="1440"/>
                  </a:cubicBezTo>
                  <a:cubicBezTo>
                    <a:pt x="2531" y="1441"/>
                    <a:pt x="2532" y="1442"/>
                    <a:pt x="2532" y="1442"/>
                  </a:cubicBezTo>
                  <a:cubicBezTo>
                    <a:pt x="2536" y="1442"/>
                    <a:pt x="2556" y="1387"/>
                    <a:pt x="2556" y="1354"/>
                  </a:cubicBezTo>
                  <a:cubicBezTo>
                    <a:pt x="2568" y="1218"/>
                    <a:pt x="2568" y="1082"/>
                    <a:pt x="2556" y="946"/>
                  </a:cubicBezTo>
                  <a:cubicBezTo>
                    <a:pt x="2531" y="798"/>
                    <a:pt x="2470" y="650"/>
                    <a:pt x="2383" y="527"/>
                  </a:cubicBezTo>
                  <a:cubicBezTo>
                    <a:pt x="2092" y="188"/>
                    <a:pt x="1680" y="0"/>
                    <a:pt x="1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6"/>
            <p:cNvSpPr/>
            <p:nvPr/>
          </p:nvSpPr>
          <p:spPr>
            <a:xfrm>
              <a:off x="566208" y="672001"/>
              <a:ext cx="109364" cy="95901"/>
            </a:xfrm>
            <a:custGeom>
              <a:rect b="b" l="l" r="r" t="t"/>
              <a:pathLst>
                <a:path extrusionOk="0" h="1560" w="1779">
                  <a:moveTo>
                    <a:pt x="840" y="0"/>
                  </a:moveTo>
                  <a:cubicBezTo>
                    <a:pt x="770" y="0"/>
                    <a:pt x="700" y="7"/>
                    <a:pt x="630" y="22"/>
                  </a:cubicBezTo>
                  <a:cubicBezTo>
                    <a:pt x="495" y="59"/>
                    <a:pt x="371" y="121"/>
                    <a:pt x="273" y="207"/>
                  </a:cubicBezTo>
                  <a:cubicBezTo>
                    <a:pt x="137" y="343"/>
                    <a:pt x="38" y="516"/>
                    <a:pt x="1" y="701"/>
                  </a:cubicBezTo>
                  <a:lnTo>
                    <a:pt x="1" y="824"/>
                  </a:lnTo>
                  <a:cubicBezTo>
                    <a:pt x="1" y="842"/>
                    <a:pt x="7" y="938"/>
                    <a:pt x="6" y="955"/>
                  </a:cubicBezTo>
                  <a:lnTo>
                    <a:pt x="6" y="955"/>
                  </a:lnTo>
                  <a:cubicBezTo>
                    <a:pt x="5" y="945"/>
                    <a:pt x="3" y="934"/>
                    <a:pt x="1" y="923"/>
                  </a:cubicBezTo>
                  <a:lnTo>
                    <a:pt x="1" y="923"/>
                  </a:lnTo>
                  <a:cubicBezTo>
                    <a:pt x="4" y="948"/>
                    <a:pt x="5" y="958"/>
                    <a:pt x="6" y="958"/>
                  </a:cubicBezTo>
                  <a:cubicBezTo>
                    <a:pt x="6" y="958"/>
                    <a:pt x="6" y="957"/>
                    <a:pt x="6" y="955"/>
                  </a:cubicBezTo>
                  <a:lnTo>
                    <a:pt x="6" y="955"/>
                  </a:lnTo>
                  <a:cubicBezTo>
                    <a:pt x="17" y="1019"/>
                    <a:pt x="29" y="1082"/>
                    <a:pt x="50" y="1145"/>
                  </a:cubicBezTo>
                  <a:lnTo>
                    <a:pt x="50" y="1158"/>
                  </a:lnTo>
                  <a:cubicBezTo>
                    <a:pt x="87" y="1232"/>
                    <a:pt x="124" y="1293"/>
                    <a:pt x="186" y="1343"/>
                  </a:cubicBezTo>
                  <a:cubicBezTo>
                    <a:pt x="341" y="1494"/>
                    <a:pt x="545" y="1559"/>
                    <a:pt x="754" y="1559"/>
                  </a:cubicBezTo>
                  <a:cubicBezTo>
                    <a:pt x="1230" y="1559"/>
                    <a:pt x="1733" y="1221"/>
                    <a:pt x="1741" y="775"/>
                  </a:cubicBezTo>
                  <a:cubicBezTo>
                    <a:pt x="1778" y="590"/>
                    <a:pt x="1569" y="269"/>
                    <a:pt x="1482" y="207"/>
                  </a:cubicBezTo>
                  <a:cubicBezTo>
                    <a:pt x="1293" y="75"/>
                    <a:pt x="1068" y="0"/>
                    <a:pt x="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6"/>
            <p:cNvSpPr/>
            <p:nvPr/>
          </p:nvSpPr>
          <p:spPr>
            <a:xfrm>
              <a:off x="392482" y="277461"/>
              <a:ext cx="1123886" cy="1079132"/>
            </a:xfrm>
            <a:custGeom>
              <a:rect b="b" l="l" r="r" t="t"/>
              <a:pathLst>
                <a:path extrusionOk="0" h="17554" w="18282">
                  <a:moveTo>
                    <a:pt x="8888" y="1187"/>
                  </a:moveTo>
                  <a:cubicBezTo>
                    <a:pt x="8966" y="1187"/>
                    <a:pt x="9044" y="1194"/>
                    <a:pt x="9122" y="1206"/>
                  </a:cubicBezTo>
                  <a:cubicBezTo>
                    <a:pt x="9468" y="1231"/>
                    <a:pt x="9789" y="1354"/>
                    <a:pt x="10048" y="1564"/>
                  </a:cubicBezTo>
                  <a:cubicBezTo>
                    <a:pt x="10369" y="1836"/>
                    <a:pt x="10579" y="2231"/>
                    <a:pt x="10628" y="2638"/>
                  </a:cubicBezTo>
                  <a:cubicBezTo>
                    <a:pt x="10653" y="3008"/>
                    <a:pt x="10554" y="3379"/>
                    <a:pt x="10344" y="3687"/>
                  </a:cubicBezTo>
                  <a:cubicBezTo>
                    <a:pt x="10073" y="4033"/>
                    <a:pt x="9703" y="4292"/>
                    <a:pt x="9295" y="4453"/>
                  </a:cubicBezTo>
                  <a:cubicBezTo>
                    <a:pt x="9067" y="4549"/>
                    <a:pt x="8812" y="4598"/>
                    <a:pt x="8556" y="4598"/>
                  </a:cubicBezTo>
                  <a:cubicBezTo>
                    <a:pt x="7897" y="4598"/>
                    <a:pt x="7234" y="4278"/>
                    <a:pt x="7012" y="3638"/>
                  </a:cubicBezTo>
                  <a:cubicBezTo>
                    <a:pt x="6876" y="3230"/>
                    <a:pt x="6888" y="2798"/>
                    <a:pt x="7061" y="2416"/>
                  </a:cubicBezTo>
                  <a:cubicBezTo>
                    <a:pt x="7271" y="2033"/>
                    <a:pt x="7579" y="1700"/>
                    <a:pt x="7950" y="1478"/>
                  </a:cubicBezTo>
                  <a:cubicBezTo>
                    <a:pt x="8036" y="1428"/>
                    <a:pt x="8135" y="1379"/>
                    <a:pt x="8221" y="1342"/>
                  </a:cubicBezTo>
                  <a:cubicBezTo>
                    <a:pt x="8433" y="1241"/>
                    <a:pt x="8659" y="1187"/>
                    <a:pt x="8888" y="1187"/>
                  </a:cubicBezTo>
                  <a:close/>
                  <a:moveTo>
                    <a:pt x="5098" y="1712"/>
                  </a:moveTo>
                  <a:cubicBezTo>
                    <a:pt x="5432" y="1712"/>
                    <a:pt x="5740" y="1873"/>
                    <a:pt x="5938" y="2144"/>
                  </a:cubicBezTo>
                  <a:cubicBezTo>
                    <a:pt x="6123" y="2477"/>
                    <a:pt x="6184" y="2873"/>
                    <a:pt x="6086" y="3243"/>
                  </a:cubicBezTo>
                  <a:cubicBezTo>
                    <a:pt x="5913" y="3811"/>
                    <a:pt x="5518" y="4280"/>
                    <a:pt x="4975" y="4514"/>
                  </a:cubicBezTo>
                  <a:cubicBezTo>
                    <a:pt x="4771" y="4594"/>
                    <a:pt x="4555" y="4635"/>
                    <a:pt x="4339" y="4635"/>
                  </a:cubicBezTo>
                  <a:cubicBezTo>
                    <a:pt x="4123" y="4635"/>
                    <a:pt x="3907" y="4594"/>
                    <a:pt x="3703" y="4514"/>
                  </a:cubicBezTo>
                  <a:cubicBezTo>
                    <a:pt x="3271" y="4329"/>
                    <a:pt x="3037" y="3700"/>
                    <a:pt x="3099" y="3477"/>
                  </a:cubicBezTo>
                  <a:cubicBezTo>
                    <a:pt x="3160" y="2687"/>
                    <a:pt x="3839" y="1984"/>
                    <a:pt x="4580" y="1762"/>
                  </a:cubicBezTo>
                  <a:cubicBezTo>
                    <a:pt x="4629" y="1749"/>
                    <a:pt x="4666" y="1749"/>
                    <a:pt x="4716" y="1749"/>
                  </a:cubicBezTo>
                  <a:cubicBezTo>
                    <a:pt x="4839" y="1712"/>
                    <a:pt x="4962" y="1712"/>
                    <a:pt x="5098" y="1712"/>
                  </a:cubicBezTo>
                  <a:close/>
                  <a:moveTo>
                    <a:pt x="12534" y="4309"/>
                  </a:moveTo>
                  <a:cubicBezTo>
                    <a:pt x="13285" y="4309"/>
                    <a:pt x="14109" y="4768"/>
                    <a:pt x="14270" y="5526"/>
                  </a:cubicBezTo>
                  <a:cubicBezTo>
                    <a:pt x="14381" y="6193"/>
                    <a:pt x="14233" y="6526"/>
                    <a:pt x="13665" y="6872"/>
                  </a:cubicBezTo>
                  <a:cubicBezTo>
                    <a:pt x="13591" y="6934"/>
                    <a:pt x="13492" y="6995"/>
                    <a:pt x="13393" y="7032"/>
                  </a:cubicBezTo>
                  <a:cubicBezTo>
                    <a:pt x="13261" y="7154"/>
                    <a:pt x="12860" y="7246"/>
                    <a:pt x="12485" y="7246"/>
                  </a:cubicBezTo>
                  <a:cubicBezTo>
                    <a:pt x="12442" y="7246"/>
                    <a:pt x="12399" y="7245"/>
                    <a:pt x="12356" y="7242"/>
                  </a:cubicBezTo>
                  <a:cubicBezTo>
                    <a:pt x="11998" y="7205"/>
                    <a:pt x="11665" y="7057"/>
                    <a:pt x="11394" y="6847"/>
                  </a:cubicBezTo>
                  <a:cubicBezTo>
                    <a:pt x="10999" y="6526"/>
                    <a:pt x="10826" y="5872"/>
                    <a:pt x="11073" y="5292"/>
                  </a:cubicBezTo>
                  <a:cubicBezTo>
                    <a:pt x="11320" y="4798"/>
                    <a:pt x="11801" y="4378"/>
                    <a:pt x="12369" y="4317"/>
                  </a:cubicBezTo>
                  <a:cubicBezTo>
                    <a:pt x="12423" y="4312"/>
                    <a:pt x="12479" y="4309"/>
                    <a:pt x="12534" y="4309"/>
                  </a:cubicBezTo>
                  <a:close/>
                  <a:moveTo>
                    <a:pt x="3779" y="6038"/>
                  </a:moveTo>
                  <a:cubicBezTo>
                    <a:pt x="4367" y="6038"/>
                    <a:pt x="4888" y="6473"/>
                    <a:pt x="4962" y="7094"/>
                  </a:cubicBezTo>
                  <a:cubicBezTo>
                    <a:pt x="4975" y="7551"/>
                    <a:pt x="4728" y="7971"/>
                    <a:pt x="4321" y="8180"/>
                  </a:cubicBezTo>
                  <a:cubicBezTo>
                    <a:pt x="4077" y="8315"/>
                    <a:pt x="3829" y="8372"/>
                    <a:pt x="3598" y="8372"/>
                  </a:cubicBezTo>
                  <a:cubicBezTo>
                    <a:pt x="3149" y="8372"/>
                    <a:pt x="2763" y="8157"/>
                    <a:pt x="2592" y="7872"/>
                  </a:cubicBezTo>
                  <a:cubicBezTo>
                    <a:pt x="2555" y="7773"/>
                    <a:pt x="2518" y="7761"/>
                    <a:pt x="2518" y="7674"/>
                  </a:cubicBezTo>
                  <a:cubicBezTo>
                    <a:pt x="2517" y="7675"/>
                    <a:pt x="2516" y="7676"/>
                    <a:pt x="2515" y="7676"/>
                  </a:cubicBezTo>
                  <a:cubicBezTo>
                    <a:pt x="2490" y="7676"/>
                    <a:pt x="2457" y="7461"/>
                    <a:pt x="2457" y="7390"/>
                  </a:cubicBezTo>
                  <a:cubicBezTo>
                    <a:pt x="2444" y="7008"/>
                    <a:pt x="2605" y="6637"/>
                    <a:pt x="2901" y="6403"/>
                  </a:cubicBezTo>
                  <a:cubicBezTo>
                    <a:pt x="3061" y="6230"/>
                    <a:pt x="3271" y="6119"/>
                    <a:pt x="3506" y="6070"/>
                  </a:cubicBezTo>
                  <a:cubicBezTo>
                    <a:pt x="3598" y="6048"/>
                    <a:pt x="3689" y="6038"/>
                    <a:pt x="3779" y="6038"/>
                  </a:cubicBezTo>
                  <a:close/>
                  <a:moveTo>
                    <a:pt x="13248" y="9489"/>
                  </a:moveTo>
                  <a:cubicBezTo>
                    <a:pt x="13803" y="9489"/>
                    <a:pt x="14330" y="9708"/>
                    <a:pt x="14640" y="10205"/>
                  </a:cubicBezTo>
                  <a:cubicBezTo>
                    <a:pt x="14776" y="10452"/>
                    <a:pt x="14850" y="10736"/>
                    <a:pt x="14862" y="11019"/>
                  </a:cubicBezTo>
                  <a:cubicBezTo>
                    <a:pt x="14875" y="11254"/>
                    <a:pt x="14825" y="11489"/>
                    <a:pt x="14727" y="11698"/>
                  </a:cubicBezTo>
                  <a:lnTo>
                    <a:pt x="14714" y="11723"/>
                  </a:lnTo>
                  <a:cubicBezTo>
                    <a:pt x="14702" y="11760"/>
                    <a:pt x="14689" y="11809"/>
                    <a:pt x="14665" y="11847"/>
                  </a:cubicBezTo>
                  <a:cubicBezTo>
                    <a:pt x="14665" y="11884"/>
                    <a:pt x="14652" y="11921"/>
                    <a:pt x="14628" y="11958"/>
                  </a:cubicBezTo>
                  <a:cubicBezTo>
                    <a:pt x="14628" y="11982"/>
                    <a:pt x="14615" y="12007"/>
                    <a:pt x="14591" y="12032"/>
                  </a:cubicBezTo>
                  <a:cubicBezTo>
                    <a:pt x="14504" y="12204"/>
                    <a:pt x="14369" y="12340"/>
                    <a:pt x="14220" y="12451"/>
                  </a:cubicBezTo>
                  <a:cubicBezTo>
                    <a:pt x="14023" y="12612"/>
                    <a:pt x="13788" y="12723"/>
                    <a:pt x="13554" y="12797"/>
                  </a:cubicBezTo>
                  <a:lnTo>
                    <a:pt x="13591" y="12772"/>
                  </a:lnTo>
                  <a:lnTo>
                    <a:pt x="13591" y="12772"/>
                  </a:lnTo>
                  <a:cubicBezTo>
                    <a:pt x="13457" y="12837"/>
                    <a:pt x="13309" y="12863"/>
                    <a:pt x="13159" y="12863"/>
                  </a:cubicBezTo>
                  <a:cubicBezTo>
                    <a:pt x="12934" y="12863"/>
                    <a:pt x="12704" y="12804"/>
                    <a:pt x="12505" y="12723"/>
                  </a:cubicBezTo>
                  <a:cubicBezTo>
                    <a:pt x="11813" y="12464"/>
                    <a:pt x="11110" y="11439"/>
                    <a:pt x="11579" y="10550"/>
                  </a:cubicBezTo>
                  <a:cubicBezTo>
                    <a:pt x="11850" y="10020"/>
                    <a:pt x="12344" y="9637"/>
                    <a:pt x="12924" y="9514"/>
                  </a:cubicBezTo>
                  <a:cubicBezTo>
                    <a:pt x="13032" y="9497"/>
                    <a:pt x="13141" y="9489"/>
                    <a:pt x="13248" y="9489"/>
                  </a:cubicBezTo>
                  <a:close/>
                  <a:moveTo>
                    <a:pt x="8578" y="1"/>
                  </a:moveTo>
                  <a:cubicBezTo>
                    <a:pt x="7363" y="1"/>
                    <a:pt x="6118" y="202"/>
                    <a:pt x="4901" y="601"/>
                  </a:cubicBezTo>
                  <a:cubicBezTo>
                    <a:pt x="3728" y="984"/>
                    <a:pt x="1815" y="1984"/>
                    <a:pt x="778" y="4539"/>
                  </a:cubicBezTo>
                  <a:cubicBezTo>
                    <a:pt x="568" y="5057"/>
                    <a:pt x="408" y="5600"/>
                    <a:pt x="296" y="6156"/>
                  </a:cubicBezTo>
                  <a:cubicBezTo>
                    <a:pt x="111" y="7094"/>
                    <a:pt x="0" y="8489"/>
                    <a:pt x="605" y="9723"/>
                  </a:cubicBezTo>
                  <a:cubicBezTo>
                    <a:pt x="1377" y="11314"/>
                    <a:pt x="3248" y="12356"/>
                    <a:pt x="5272" y="12356"/>
                  </a:cubicBezTo>
                  <a:cubicBezTo>
                    <a:pt x="5415" y="12356"/>
                    <a:pt x="5559" y="12351"/>
                    <a:pt x="5703" y="12340"/>
                  </a:cubicBezTo>
                  <a:cubicBezTo>
                    <a:pt x="5851" y="12328"/>
                    <a:pt x="5987" y="12316"/>
                    <a:pt x="6123" y="12303"/>
                  </a:cubicBezTo>
                  <a:cubicBezTo>
                    <a:pt x="6259" y="12291"/>
                    <a:pt x="6431" y="12279"/>
                    <a:pt x="6592" y="12266"/>
                  </a:cubicBezTo>
                  <a:lnTo>
                    <a:pt x="6654" y="12266"/>
                  </a:lnTo>
                  <a:cubicBezTo>
                    <a:pt x="6592" y="12254"/>
                    <a:pt x="6518" y="12242"/>
                    <a:pt x="6456" y="12229"/>
                  </a:cubicBezTo>
                  <a:cubicBezTo>
                    <a:pt x="5592" y="12118"/>
                    <a:pt x="4506" y="12192"/>
                    <a:pt x="3592" y="11908"/>
                  </a:cubicBezTo>
                  <a:cubicBezTo>
                    <a:pt x="2308" y="11501"/>
                    <a:pt x="1284" y="10538"/>
                    <a:pt x="790" y="9291"/>
                  </a:cubicBezTo>
                  <a:cubicBezTo>
                    <a:pt x="691" y="9007"/>
                    <a:pt x="617" y="8723"/>
                    <a:pt x="580" y="8440"/>
                  </a:cubicBezTo>
                  <a:cubicBezTo>
                    <a:pt x="469" y="7971"/>
                    <a:pt x="420" y="7501"/>
                    <a:pt x="420" y="7032"/>
                  </a:cubicBezTo>
                  <a:cubicBezTo>
                    <a:pt x="432" y="6551"/>
                    <a:pt x="494" y="6082"/>
                    <a:pt x="580" y="5625"/>
                  </a:cubicBezTo>
                  <a:cubicBezTo>
                    <a:pt x="617" y="5551"/>
                    <a:pt x="630" y="5366"/>
                    <a:pt x="667" y="5255"/>
                  </a:cubicBezTo>
                  <a:cubicBezTo>
                    <a:pt x="695" y="5198"/>
                    <a:pt x="731" y="5156"/>
                    <a:pt x="779" y="5156"/>
                  </a:cubicBezTo>
                  <a:cubicBezTo>
                    <a:pt x="794" y="5156"/>
                    <a:pt x="810" y="5160"/>
                    <a:pt x="827" y="5168"/>
                  </a:cubicBezTo>
                  <a:cubicBezTo>
                    <a:pt x="852" y="5181"/>
                    <a:pt x="877" y="5218"/>
                    <a:pt x="877" y="5255"/>
                  </a:cubicBezTo>
                  <a:cubicBezTo>
                    <a:pt x="840" y="5477"/>
                    <a:pt x="815" y="5699"/>
                    <a:pt x="803" y="5934"/>
                  </a:cubicBezTo>
                  <a:cubicBezTo>
                    <a:pt x="716" y="6588"/>
                    <a:pt x="704" y="7255"/>
                    <a:pt x="741" y="7921"/>
                  </a:cubicBezTo>
                  <a:cubicBezTo>
                    <a:pt x="778" y="8291"/>
                    <a:pt x="840" y="8662"/>
                    <a:pt x="938" y="9020"/>
                  </a:cubicBezTo>
                  <a:cubicBezTo>
                    <a:pt x="1284" y="9933"/>
                    <a:pt x="1938" y="10699"/>
                    <a:pt x="2790" y="11192"/>
                  </a:cubicBezTo>
                  <a:cubicBezTo>
                    <a:pt x="3284" y="11526"/>
                    <a:pt x="3827" y="11760"/>
                    <a:pt x="4419" y="11871"/>
                  </a:cubicBezTo>
                  <a:cubicBezTo>
                    <a:pt x="4780" y="11927"/>
                    <a:pt x="5148" y="11955"/>
                    <a:pt x="5513" y="11955"/>
                  </a:cubicBezTo>
                  <a:cubicBezTo>
                    <a:pt x="5634" y="11955"/>
                    <a:pt x="5756" y="11951"/>
                    <a:pt x="5876" y="11945"/>
                  </a:cubicBezTo>
                  <a:cubicBezTo>
                    <a:pt x="6089" y="11917"/>
                    <a:pt x="6302" y="11904"/>
                    <a:pt x="6515" y="11904"/>
                  </a:cubicBezTo>
                  <a:cubicBezTo>
                    <a:pt x="6586" y="11904"/>
                    <a:pt x="6657" y="11905"/>
                    <a:pt x="6728" y="11908"/>
                  </a:cubicBezTo>
                  <a:cubicBezTo>
                    <a:pt x="7061" y="11933"/>
                    <a:pt x="7394" y="12019"/>
                    <a:pt x="7703" y="12155"/>
                  </a:cubicBezTo>
                  <a:cubicBezTo>
                    <a:pt x="7925" y="12279"/>
                    <a:pt x="8135" y="12427"/>
                    <a:pt x="8320" y="12599"/>
                  </a:cubicBezTo>
                  <a:cubicBezTo>
                    <a:pt x="8406" y="12674"/>
                    <a:pt x="8480" y="12760"/>
                    <a:pt x="8555" y="12834"/>
                  </a:cubicBezTo>
                  <a:cubicBezTo>
                    <a:pt x="9011" y="13291"/>
                    <a:pt x="9320" y="13883"/>
                    <a:pt x="9431" y="14525"/>
                  </a:cubicBezTo>
                  <a:cubicBezTo>
                    <a:pt x="9678" y="15846"/>
                    <a:pt x="10604" y="16994"/>
                    <a:pt x="11715" y="17377"/>
                  </a:cubicBezTo>
                  <a:cubicBezTo>
                    <a:pt x="12062" y="17495"/>
                    <a:pt x="12437" y="17553"/>
                    <a:pt x="12821" y="17553"/>
                  </a:cubicBezTo>
                  <a:cubicBezTo>
                    <a:pt x="13678" y="17553"/>
                    <a:pt x="14581" y="17264"/>
                    <a:pt x="15331" y="16710"/>
                  </a:cubicBezTo>
                  <a:cubicBezTo>
                    <a:pt x="16282" y="16006"/>
                    <a:pt x="17047" y="14871"/>
                    <a:pt x="17455" y="13525"/>
                  </a:cubicBezTo>
                  <a:cubicBezTo>
                    <a:pt x="18158" y="11266"/>
                    <a:pt x="18282" y="7921"/>
                    <a:pt x="16985" y="5107"/>
                  </a:cubicBezTo>
                  <a:lnTo>
                    <a:pt x="16985" y="5107"/>
                  </a:lnTo>
                  <a:cubicBezTo>
                    <a:pt x="17541" y="6391"/>
                    <a:pt x="17689" y="7798"/>
                    <a:pt x="17812" y="9180"/>
                  </a:cubicBezTo>
                  <a:cubicBezTo>
                    <a:pt x="17837" y="9649"/>
                    <a:pt x="17837" y="10118"/>
                    <a:pt x="17800" y="10575"/>
                  </a:cubicBezTo>
                  <a:cubicBezTo>
                    <a:pt x="17775" y="10736"/>
                    <a:pt x="17763" y="10896"/>
                    <a:pt x="17738" y="11056"/>
                  </a:cubicBezTo>
                  <a:cubicBezTo>
                    <a:pt x="17701" y="11328"/>
                    <a:pt x="17664" y="11587"/>
                    <a:pt x="17615" y="11859"/>
                  </a:cubicBezTo>
                  <a:cubicBezTo>
                    <a:pt x="17455" y="12785"/>
                    <a:pt x="17146" y="13698"/>
                    <a:pt x="16702" y="14537"/>
                  </a:cubicBezTo>
                  <a:cubicBezTo>
                    <a:pt x="16467" y="15007"/>
                    <a:pt x="16146" y="15439"/>
                    <a:pt x="15776" y="15821"/>
                  </a:cubicBezTo>
                  <a:cubicBezTo>
                    <a:pt x="15492" y="16117"/>
                    <a:pt x="15196" y="16389"/>
                    <a:pt x="14875" y="16636"/>
                  </a:cubicBezTo>
                  <a:cubicBezTo>
                    <a:pt x="14381" y="16932"/>
                    <a:pt x="13838" y="17105"/>
                    <a:pt x="13270" y="17167"/>
                  </a:cubicBezTo>
                  <a:cubicBezTo>
                    <a:pt x="13175" y="17175"/>
                    <a:pt x="13079" y="17180"/>
                    <a:pt x="12983" y="17180"/>
                  </a:cubicBezTo>
                  <a:cubicBezTo>
                    <a:pt x="12399" y="17180"/>
                    <a:pt x="11816" y="17019"/>
                    <a:pt x="11307" y="16722"/>
                  </a:cubicBezTo>
                  <a:cubicBezTo>
                    <a:pt x="11110" y="16574"/>
                    <a:pt x="10937" y="16401"/>
                    <a:pt x="10813" y="16192"/>
                  </a:cubicBezTo>
                  <a:cubicBezTo>
                    <a:pt x="10468" y="15710"/>
                    <a:pt x="10184" y="15179"/>
                    <a:pt x="9986" y="14612"/>
                  </a:cubicBezTo>
                  <a:cubicBezTo>
                    <a:pt x="9929" y="14497"/>
                    <a:pt x="9957" y="14350"/>
                    <a:pt x="10081" y="14350"/>
                  </a:cubicBezTo>
                  <a:cubicBezTo>
                    <a:pt x="10090" y="14350"/>
                    <a:pt x="10100" y="14351"/>
                    <a:pt x="10110" y="14352"/>
                  </a:cubicBezTo>
                  <a:lnTo>
                    <a:pt x="10122" y="14352"/>
                  </a:lnTo>
                  <a:cubicBezTo>
                    <a:pt x="10159" y="14377"/>
                    <a:pt x="10196" y="14402"/>
                    <a:pt x="10209" y="14451"/>
                  </a:cubicBezTo>
                  <a:cubicBezTo>
                    <a:pt x="10332" y="14698"/>
                    <a:pt x="10431" y="14957"/>
                    <a:pt x="10517" y="15216"/>
                  </a:cubicBezTo>
                  <a:cubicBezTo>
                    <a:pt x="10690" y="15599"/>
                    <a:pt x="10925" y="15945"/>
                    <a:pt x="11208" y="16253"/>
                  </a:cubicBezTo>
                  <a:cubicBezTo>
                    <a:pt x="11590" y="16616"/>
                    <a:pt x="12302" y="16769"/>
                    <a:pt x="12910" y="16769"/>
                  </a:cubicBezTo>
                  <a:cubicBezTo>
                    <a:pt x="13108" y="16769"/>
                    <a:pt x="13294" y="16753"/>
                    <a:pt x="13455" y="16722"/>
                  </a:cubicBezTo>
                  <a:cubicBezTo>
                    <a:pt x="14307" y="16562"/>
                    <a:pt x="14702" y="16340"/>
                    <a:pt x="15270" y="15747"/>
                  </a:cubicBezTo>
                  <a:cubicBezTo>
                    <a:pt x="15677" y="15327"/>
                    <a:pt x="15986" y="15044"/>
                    <a:pt x="16245" y="14599"/>
                  </a:cubicBezTo>
                  <a:cubicBezTo>
                    <a:pt x="16702" y="13784"/>
                    <a:pt x="17035" y="12920"/>
                    <a:pt x="17232" y="12007"/>
                  </a:cubicBezTo>
                  <a:cubicBezTo>
                    <a:pt x="17763" y="9736"/>
                    <a:pt x="17578" y="7341"/>
                    <a:pt x="16689" y="5181"/>
                  </a:cubicBezTo>
                  <a:cubicBezTo>
                    <a:pt x="16627" y="5020"/>
                    <a:pt x="16553" y="4860"/>
                    <a:pt x="16479" y="4699"/>
                  </a:cubicBezTo>
                  <a:cubicBezTo>
                    <a:pt x="16158" y="4020"/>
                    <a:pt x="15837" y="3305"/>
                    <a:pt x="15393" y="2737"/>
                  </a:cubicBezTo>
                  <a:cubicBezTo>
                    <a:pt x="14467" y="1786"/>
                    <a:pt x="13344" y="1058"/>
                    <a:pt x="12097" y="614"/>
                  </a:cubicBezTo>
                  <a:cubicBezTo>
                    <a:pt x="10994" y="205"/>
                    <a:pt x="9801" y="1"/>
                    <a:pt x="8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6"/>
            <p:cNvSpPr/>
            <p:nvPr/>
          </p:nvSpPr>
          <p:spPr>
            <a:xfrm>
              <a:off x="836386" y="375881"/>
              <a:ext cx="189036" cy="160019"/>
            </a:xfrm>
            <a:custGeom>
              <a:rect b="b" l="l" r="r" t="t"/>
              <a:pathLst>
                <a:path extrusionOk="0" h="2603" w="3075">
                  <a:moveTo>
                    <a:pt x="1617" y="0"/>
                  </a:moveTo>
                  <a:cubicBezTo>
                    <a:pt x="1037" y="49"/>
                    <a:pt x="457" y="494"/>
                    <a:pt x="210" y="951"/>
                  </a:cubicBezTo>
                  <a:cubicBezTo>
                    <a:pt x="0" y="1370"/>
                    <a:pt x="62" y="1876"/>
                    <a:pt x="371" y="2234"/>
                  </a:cubicBezTo>
                  <a:cubicBezTo>
                    <a:pt x="625" y="2482"/>
                    <a:pt x="966" y="2603"/>
                    <a:pt x="1322" y="2603"/>
                  </a:cubicBezTo>
                  <a:cubicBezTo>
                    <a:pt x="1639" y="2603"/>
                    <a:pt x="1968" y="2507"/>
                    <a:pt x="2259" y="2321"/>
                  </a:cubicBezTo>
                  <a:cubicBezTo>
                    <a:pt x="2716" y="2037"/>
                    <a:pt x="2877" y="1876"/>
                    <a:pt x="3012" y="1333"/>
                  </a:cubicBezTo>
                  <a:cubicBezTo>
                    <a:pt x="3074" y="1012"/>
                    <a:pt x="2926" y="580"/>
                    <a:pt x="2593" y="272"/>
                  </a:cubicBezTo>
                  <a:cubicBezTo>
                    <a:pt x="2543" y="235"/>
                    <a:pt x="2494" y="198"/>
                    <a:pt x="2432" y="173"/>
                  </a:cubicBezTo>
                  <a:lnTo>
                    <a:pt x="2383" y="173"/>
                  </a:lnTo>
                  <a:cubicBezTo>
                    <a:pt x="2235" y="111"/>
                    <a:pt x="2087" y="49"/>
                    <a:pt x="1938" y="12"/>
                  </a:cubicBezTo>
                  <a:cubicBezTo>
                    <a:pt x="1914" y="0"/>
                    <a:pt x="1877" y="0"/>
                    <a:pt x="1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6"/>
            <p:cNvSpPr/>
            <p:nvPr/>
          </p:nvSpPr>
          <p:spPr>
            <a:xfrm>
              <a:off x="542724" y="648641"/>
              <a:ext cx="156392" cy="143237"/>
            </a:xfrm>
            <a:custGeom>
              <a:rect b="b" l="l" r="r" t="t"/>
              <a:pathLst>
                <a:path extrusionOk="0" h="2330" w="2544">
                  <a:moveTo>
                    <a:pt x="1229" y="380"/>
                  </a:moveTo>
                  <a:cubicBezTo>
                    <a:pt x="1462" y="380"/>
                    <a:pt x="1685" y="455"/>
                    <a:pt x="1864" y="587"/>
                  </a:cubicBezTo>
                  <a:cubicBezTo>
                    <a:pt x="1951" y="649"/>
                    <a:pt x="2160" y="970"/>
                    <a:pt x="2123" y="1155"/>
                  </a:cubicBezTo>
                  <a:cubicBezTo>
                    <a:pt x="2115" y="1601"/>
                    <a:pt x="1612" y="1939"/>
                    <a:pt x="1136" y="1939"/>
                  </a:cubicBezTo>
                  <a:cubicBezTo>
                    <a:pt x="927" y="1939"/>
                    <a:pt x="723" y="1874"/>
                    <a:pt x="568" y="1723"/>
                  </a:cubicBezTo>
                  <a:cubicBezTo>
                    <a:pt x="506" y="1673"/>
                    <a:pt x="469" y="1612"/>
                    <a:pt x="432" y="1538"/>
                  </a:cubicBezTo>
                  <a:lnTo>
                    <a:pt x="432" y="1525"/>
                  </a:lnTo>
                  <a:cubicBezTo>
                    <a:pt x="422" y="1461"/>
                    <a:pt x="402" y="1397"/>
                    <a:pt x="388" y="1332"/>
                  </a:cubicBezTo>
                  <a:lnTo>
                    <a:pt x="388" y="1332"/>
                  </a:lnTo>
                  <a:cubicBezTo>
                    <a:pt x="388" y="1307"/>
                    <a:pt x="383" y="1228"/>
                    <a:pt x="383" y="1204"/>
                  </a:cubicBezTo>
                  <a:lnTo>
                    <a:pt x="383" y="1081"/>
                  </a:lnTo>
                  <a:cubicBezTo>
                    <a:pt x="420" y="896"/>
                    <a:pt x="519" y="723"/>
                    <a:pt x="655" y="587"/>
                  </a:cubicBezTo>
                  <a:cubicBezTo>
                    <a:pt x="766" y="501"/>
                    <a:pt x="889" y="439"/>
                    <a:pt x="1012" y="402"/>
                  </a:cubicBezTo>
                  <a:cubicBezTo>
                    <a:pt x="1085" y="387"/>
                    <a:pt x="1157" y="380"/>
                    <a:pt x="1229" y="380"/>
                  </a:cubicBezTo>
                  <a:close/>
                  <a:moveTo>
                    <a:pt x="1336" y="0"/>
                  </a:moveTo>
                  <a:cubicBezTo>
                    <a:pt x="1246" y="0"/>
                    <a:pt x="1154" y="10"/>
                    <a:pt x="1062" y="32"/>
                  </a:cubicBezTo>
                  <a:cubicBezTo>
                    <a:pt x="827" y="81"/>
                    <a:pt x="617" y="192"/>
                    <a:pt x="457" y="365"/>
                  </a:cubicBezTo>
                  <a:cubicBezTo>
                    <a:pt x="161" y="599"/>
                    <a:pt x="0" y="970"/>
                    <a:pt x="13" y="1352"/>
                  </a:cubicBezTo>
                  <a:cubicBezTo>
                    <a:pt x="13" y="1423"/>
                    <a:pt x="57" y="1638"/>
                    <a:pt x="72" y="1638"/>
                  </a:cubicBezTo>
                  <a:cubicBezTo>
                    <a:pt x="73" y="1638"/>
                    <a:pt x="74" y="1637"/>
                    <a:pt x="74" y="1636"/>
                  </a:cubicBezTo>
                  <a:cubicBezTo>
                    <a:pt x="74" y="1723"/>
                    <a:pt x="111" y="1735"/>
                    <a:pt x="148" y="1821"/>
                  </a:cubicBezTo>
                  <a:cubicBezTo>
                    <a:pt x="318" y="2113"/>
                    <a:pt x="701" y="2330"/>
                    <a:pt x="1146" y="2330"/>
                  </a:cubicBezTo>
                  <a:cubicBezTo>
                    <a:pt x="1379" y="2330"/>
                    <a:pt x="1630" y="2270"/>
                    <a:pt x="1877" y="2130"/>
                  </a:cubicBezTo>
                  <a:cubicBezTo>
                    <a:pt x="2284" y="1933"/>
                    <a:pt x="2543" y="1500"/>
                    <a:pt x="2518" y="1044"/>
                  </a:cubicBezTo>
                  <a:cubicBezTo>
                    <a:pt x="2444" y="434"/>
                    <a:pt x="1923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6"/>
            <p:cNvSpPr/>
            <p:nvPr/>
          </p:nvSpPr>
          <p:spPr>
            <a:xfrm>
              <a:off x="365925" y="252625"/>
              <a:ext cx="1199746" cy="1130279"/>
            </a:xfrm>
            <a:custGeom>
              <a:rect b="b" l="l" r="r" t="t"/>
              <a:pathLst>
                <a:path extrusionOk="0" h="18386" w="19516">
                  <a:moveTo>
                    <a:pt x="8983" y="423"/>
                  </a:moveTo>
                  <a:cubicBezTo>
                    <a:pt x="10218" y="423"/>
                    <a:pt x="11424" y="630"/>
                    <a:pt x="12542" y="1042"/>
                  </a:cubicBezTo>
                  <a:cubicBezTo>
                    <a:pt x="13776" y="1487"/>
                    <a:pt x="14912" y="2215"/>
                    <a:pt x="15825" y="3165"/>
                  </a:cubicBezTo>
                  <a:cubicBezTo>
                    <a:pt x="16269" y="3733"/>
                    <a:pt x="16603" y="4437"/>
                    <a:pt x="16911" y="5128"/>
                  </a:cubicBezTo>
                  <a:cubicBezTo>
                    <a:pt x="17973" y="7412"/>
                    <a:pt x="18232" y="9979"/>
                    <a:pt x="17652" y="12436"/>
                  </a:cubicBezTo>
                  <a:cubicBezTo>
                    <a:pt x="17467" y="13337"/>
                    <a:pt x="17134" y="14213"/>
                    <a:pt x="16677" y="15016"/>
                  </a:cubicBezTo>
                  <a:cubicBezTo>
                    <a:pt x="16418" y="15472"/>
                    <a:pt x="16109" y="15744"/>
                    <a:pt x="15702" y="16176"/>
                  </a:cubicBezTo>
                  <a:cubicBezTo>
                    <a:pt x="15134" y="16768"/>
                    <a:pt x="14739" y="16978"/>
                    <a:pt x="13887" y="17151"/>
                  </a:cubicBezTo>
                  <a:cubicBezTo>
                    <a:pt x="13726" y="17181"/>
                    <a:pt x="13540" y="17198"/>
                    <a:pt x="13341" y="17198"/>
                  </a:cubicBezTo>
                  <a:cubicBezTo>
                    <a:pt x="12733" y="17198"/>
                    <a:pt x="12019" y="17045"/>
                    <a:pt x="11628" y="16682"/>
                  </a:cubicBezTo>
                  <a:cubicBezTo>
                    <a:pt x="11357" y="16373"/>
                    <a:pt x="11122" y="16015"/>
                    <a:pt x="10949" y="15645"/>
                  </a:cubicBezTo>
                  <a:cubicBezTo>
                    <a:pt x="10863" y="15374"/>
                    <a:pt x="10764" y="15114"/>
                    <a:pt x="10641" y="14867"/>
                  </a:cubicBezTo>
                  <a:cubicBezTo>
                    <a:pt x="10628" y="14818"/>
                    <a:pt x="10591" y="14781"/>
                    <a:pt x="10542" y="14769"/>
                  </a:cubicBezTo>
                  <a:cubicBezTo>
                    <a:pt x="10526" y="14765"/>
                    <a:pt x="10511" y="14763"/>
                    <a:pt x="10498" y="14763"/>
                  </a:cubicBezTo>
                  <a:cubicBezTo>
                    <a:pt x="10375" y="14763"/>
                    <a:pt x="10351" y="14904"/>
                    <a:pt x="10406" y="15016"/>
                  </a:cubicBezTo>
                  <a:lnTo>
                    <a:pt x="10406" y="15028"/>
                  </a:lnTo>
                  <a:cubicBezTo>
                    <a:pt x="10604" y="15583"/>
                    <a:pt x="10887" y="16114"/>
                    <a:pt x="11233" y="16608"/>
                  </a:cubicBezTo>
                  <a:cubicBezTo>
                    <a:pt x="11369" y="16805"/>
                    <a:pt x="11529" y="16991"/>
                    <a:pt x="11739" y="17126"/>
                  </a:cubicBezTo>
                  <a:cubicBezTo>
                    <a:pt x="12234" y="17432"/>
                    <a:pt x="12810" y="17584"/>
                    <a:pt x="13390" y="17584"/>
                  </a:cubicBezTo>
                  <a:cubicBezTo>
                    <a:pt x="13490" y="17584"/>
                    <a:pt x="13590" y="17580"/>
                    <a:pt x="13690" y="17571"/>
                  </a:cubicBezTo>
                  <a:cubicBezTo>
                    <a:pt x="14257" y="17521"/>
                    <a:pt x="14813" y="17336"/>
                    <a:pt x="15294" y="17052"/>
                  </a:cubicBezTo>
                  <a:cubicBezTo>
                    <a:pt x="15615" y="16805"/>
                    <a:pt x="15924" y="16534"/>
                    <a:pt x="16195" y="16225"/>
                  </a:cubicBezTo>
                  <a:cubicBezTo>
                    <a:pt x="16578" y="15855"/>
                    <a:pt x="16887" y="15423"/>
                    <a:pt x="17121" y="14941"/>
                  </a:cubicBezTo>
                  <a:cubicBezTo>
                    <a:pt x="17566" y="14102"/>
                    <a:pt x="17874" y="13201"/>
                    <a:pt x="18035" y="12263"/>
                  </a:cubicBezTo>
                  <a:cubicBezTo>
                    <a:pt x="18220" y="11386"/>
                    <a:pt x="18282" y="10485"/>
                    <a:pt x="18244" y="9597"/>
                  </a:cubicBezTo>
                  <a:cubicBezTo>
                    <a:pt x="18121" y="8202"/>
                    <a:pt x="17973" y="6807"/>
                    <a:pt x="17417" y="5523"/>
                  </a:cubicBezTo>
                  <a:lnTo>
                    <a:pt x="17417" y="5523"/>
                  </a:lnTo>
                  <a:cubicBezTo>
                    <a:pt x="18714" y="8337"/>
                    <a:pt x="18590" y="11683"/>
                    <a:pt x="17899" y="13942"/>
                  </a:cubicBezTo>
                  <a:cubicBezTo>
                    <a:pt x="17479" y="15287"/>
                    <a:pt x="16726" y="16423"/>
                    <a:pt x="15763" y="17126"/>
                  </a:cubicBezTo>
                  <a:cubicBezTo>
                    <a:pt x="15022" y="17680"/>
                    <a:pt x="14129" y="17975"/>
                    <a:pt x="13273" y="17975"/>
                  </a:cubicBezTo>
                  <a:cubicBezTo>
                    <a:pt x="12888" y="17975"/>
                    <a:pt x="12511" y="17915"/>
                    <a:pt x="12159" y="17793"/>
                  </a:cubicBezTo>
                  <a:cubicBezTo>
                    <a:pt x="11023" y="17410"/>
                    <a:pt x="10110" y="16262"/>
                    <a:pt x="9863" y="14941"/>
                  </a:cubicBezTo>
                  <a:cubicBezTo>
                    <a:pt x="9752" y="14300"/>
                    <a:pt x="9443" y="13707"/>
                    <a:pt x="8987" y="13250"/>
                  </a:cubicBezTo>
                  <a:cubicBezTo>
                    <a:pt x="8740" y="12979"/>
                    <a:pt x="8456" y="12757"/>
                    <a:pt x="8147" y="12571"/>
                  </a:cubicBezTo>
                  <a:cubicBezTo>
                    <a:pt x="7839" y="12436"/>
                    <a:pt x="7505" y="12362"/>
                    <a:pt x="7172" y="12325"/>
                  </a:cubicBezTo>
                  <a:cubicBezTo>
                    <a:pt x="7101" y="12321"/>
                    <a:pt x="7030" y="12320"/>
                    <a:pt x="6959" y="12320"/>
                  </a:cubicBezTo>
                  <a:cubicBezTo>
                    <a:pt x="6746" y="12320"/>
                    <a:pt x="6533" y="12334"/>
                    <a:pt x="6320" y="12362"/>
                  </a:cubicBezTo>
                  <a:cubicBezTo>
                    <a:pt x="6197" y="12368"/>
                    <a:pt x="6074" y="12371"/>
                    <a:pt x="5952" y="12371"/>
                  </a:cubicBezTo>
                  <a:cubicBezTo>
                    <a:pt x="5585" y="12371"/>
                    <a:pt x="5222" y="12343"/>
                    <a:pt x="4851" y="12288"/>
                  </a:cubicBezTo>
                  <a:cubicBezTo>
                    <a:pt x="4271" y="12176"/>
                    <a:pt x="3716" y="11942"/>
                    <a:pt x="3234" y="11596"/>
                  </a:cubicBezTo>
                  <a:cubicBezTo>
                    <a:pt x="2740" y="11300"/>
                    <a:pt x="2308" y="10917"/>
                    <a:pt x="1950" y="10461"/>
                  </a:cubicBezTo>
                  <a:cubicBezTo>
                    <a:pt x="1716" y="10140"/>
                    <a:pt x="1518" y="9794"/>
                    <a:pt x="1370" y="9424"/>
                  </a:cubicBezTo>
                  <a:cubicBezTo>
                    <a:pt x="1284" y="9066"/>
                    <a:pt x="1222" y="8695"/>
                    <a:pt x="1185" y="8325"/>
                  </a:cubicBezTo>
                  <a:cubicBezTo>
                    <a:pt x="1148" y="7671"/>
                    <a:pt x="1160" y="7004"/>
                    <a:pt x="1235" y="6338"/>
                  </a:cubicBezTo>
                  <a:cubicBezTo>
                    <a:pt x="1259" y="6116"/>
                    <a:pt x="1284" y="5893"/>
                    <a:pt x="1321" y="5671"/>
                  </a:cubicBezTo>
                  <a:cubicBezTo>
                    <a:pt x="1321" y="5634"/>
                    <a:pt x="1296" y="5597"/>
                    <a:pt x="1272" y="5585"/>
                  </a:cubicBezTo>
                  <a:cubicBezTo>
                    <a:pt x="1250" y="5575"/>
                    <a:pt x="1231" y="5570"/>
                    <a:pt x="1214" y="5570"/>
                  </a:cubicBezTo>
                  <a:cubicBezTo>
                    <a:pt x="1064" y="5570"/>
                    <a:pt x="1069" y="5931"/>
                    <a:pt x="1025" y="6042"/>
                  </a:cubicBezTo>
                  <a:cubicBezTo>
                    <a:pt x="926" y="6498"/>
                    <a:pt x="877" y="6967"/>
                    <a:pt x="864" y="7449"/>
                  </a:cubicBezTo>
                  <a:cubicBezTo>
                    <a:pt x="864" y="7918"/>
                    <a:pt x="914" y="8387"/>
                    <a:pt x="1012" y="8856"/>
                  </a:cubicBezTo>
                  <a:cubicBezTo>
                    <a:pt x="1062" y="9140"/>
                    <a:pt x="1136" y="9424"/>
                    <a:pt x="1235" y="9708"/>
                  </a:cubicBezTo>
                  <a:cubicBezTo>
                    <a:pt x="1728" y="10954"/>
                    <a:pt x="2753" y="11917"/>
                    <a:pt x="4024" y="12312"/>
                  </a:cubicBezTo>
                  <a:cubicBezTo>
                    <a:pt x="5012" y="12633"/>
                    <a:pt x="6209" y="12522"/>
                    <a:pt x="7098" y="12683"/>
                  </a:cubicBezTo>
                  <a:cubicBezTo>
                    <a:pt x="6913" y="12695"/>
                    <a:pt x="6740" y="12707"/>
                    <a:pt x="6555" y="12720"/>
                  </a:cubicBezTo>
                  <a:cubicBezTo>
                    <a:pt x="6419" y="12732"/>
                    <a:pt x="6283" y="12744"/>
                    <a:pt x="6147" y="12757"/>
                  </a:cubicBezTo>
                  <a:cubicBezTo>
                    <a:pt x="6003" y="12767"/>
                    <a:pt x="5859" y="12772"/>
                    <a:pt x="5716" y="12772"/>
                  </a:cubicBezTo>
                  <a:cubicBezTo>
                    <a:pt x="3691" y="12772"/>
                    <a:pt x="1809" y="11731"/>
                    <a:pt x="1037" y="10152"/>
                  </a:cubicBezTo>
                  <a:cubicBezTo>
                    <a:pt x="432" y="8905"/>
                    <a:pt x="543" y="7523"/>
                    <a:pt x="728" y="6572"/>
                  </a:cubicBezTo>
                  <a:cubicBezTo>
                    <a:pt x="1506" y="2807"/>
                    <a:pt x="3950" y="1474"/>
                    <a:pt x="5333" y="1018"/>
                  </a:cubicBezTo>
                  <a:cubicBezTo>
                    <a:pt x="6541" y="621"/>
                    <a:pt x="7776" y="423"/>
                    <a:pt x="8983" y="423"/>
                  </a:cubicBezTo>
                  <a:close/>
                  <a:moveTo>
                    <a:pt x="8983" y="1"/>
                  </a:moveTo>
                  <a:cubicBezTo>
                    <a:pt x="7730" y="1"/>
                    <a:pt x="6448" y="207"/>
                    <a:pt x="5197" y="623"/>
                  </a:cubicBezTo>
                  <a:cubicBezTo>
                    <a:pt x="3716" y="1104"/>
                    <a:pt x="1123" y="2511"/>
                    <a:pt x="309" y="6498"/>
                  </a:cubicBezTo>
                  <a:cubicBezTo>
                    <a:pt x="111" y="7498"/>
                    <a:pt x="0" y="8992"/>
                    <a:pt x="654" y="10337"/>
                  </a:cubicBezTo>
                  <a:cubicBezTo>
                    <a:pt x="1485" y="12068"/>
                    <a:pt x="3524" y="13205"/>
                    <a:pt x="5712" y="13205"/>
                  </a:cubicBezTo>
                  <a:cubicBezTo>
                    <a:pt x="5865" y="13205"/>
                    <a:pt x="6018" y="13200"/>
                    <a:pt x="6172" y="13189"/>
                  </a:cubicBezTo>
                  <a:cubicBezTo>
                    <a:pt x="6308" y="13176"/>
                    <a:pt x="6456" y="13164"/>
                    <a:pt x="6592" y="13152"/>
                  </a:cubicBezTo>
                  <a:cubicBezTo>
                    <a:pt x="6860" y="13124"/>
                    <a:pt x="7120" y="13098"/>
                    <a:pt x="7371" y="13098"/>
                  </a:cubicBezTo>
                  <a:cubicBezTo>
                    <a:pt x="7674" y="13098"/>
                    <a:pt x="7963" y="13135"/>
                    <a:pt x="8234" y="13250"/>
                  </a:cubicBezTo>
                  <a:cubicBezTo>
                    <a:pt x="8826" y="13510"/>
                    <a:pt x="9283" y="14176"/>
                    <a:pt x="9443" y="15028"/>
                  </a:cubicBezTo>
                  <a:cubicBezTo>
                    <a:pt x="9727" y="16497"/>
                    <a:pt x="10764" y="17768"/>
                    <a:pt x="12023" y="18200"/>
                  </a:cubicBezTo>
                  <a:cubicBezTo>
                    <a:pt x="12418" y="18324"/>
                    <a:pt x="12838" y="18385"/>
                    <a:pt x="13270" y="18385"/>
                  </a:cubicBezTo>
                  <a:cubicBezTo>
                    <a:pt x="14257" y="18373"/>
                    <a:pt x="15220" y="18052"/>
                    <a:pt x="16010" y="17460"/>
                  </a:cubicBezTo>
                  <a:cubicBezTo>
                    <a:pt x="17047" y="16694"/>
                    <a:pt x="17862" y="15485"/>
                    <a:pt x="18306" y="14053"/>
                  </a:cubicBezTo>
                  <a:cubicBezTo>
                    <a:pt x="19516" y="10115"/>
                    <a:pt x="19047" y="2993"/>
                    <a:pt x="12677" y="647"/>
                  </a:cubicBezTo>
                  <a:cubicBezTo>
                    <a:pt x="11517" y="217"/>
                    <a:pt x="10265" y="1"/>
                    <a:pt x="8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6"/>
            <p:cNvSpPr/>
            <p:nvPr/>
          </p:nvSpPr>
          <p:spPr>
            <a:xfrm>
              <a:off x="815116" y="350861"/>
              <a:ext cx="233052" cy="209261"/>
            </a:xfrm>
            <a:custGeom>
              <a:rect b="b" l="l" r="r" t="t"/>
              <a:pathLst>
                <a:path extrusionOk="0" h="3404" w="3791">
                  <a:moveTo>
                    <a:pt x="2198" y="395"/>
                  </a:moveTo>
                  <a:cubicBezTo>
                    <a:pt x="2235" y="407"/>
                    <a:pt x="2260" y="407"/>
                    <a:pt x="2297" y="407"/>
                  </a:cubicBezTo>
                  <a:cubicBezTo>
                    <a:pt x="2445" y="456"/>
                    <a:pt x="2593" y="506"/>
                    <a:pt x="2741" y="568"/>
                  </a:cubicBezTo>
                  <a:cubicBezTo>
                    <a:pt x="2747" y="574"/>
                    <a:pt x="2753" y="577"/>
                    <a:pt x="2761" y="577"/>
                  </a:cubicBezTo>
                  <a:cubicBezTo>
                    <a:pt x="2769" y="577"/>
                    <a:pt x="2778" y="574"/>
                    <a:pt x="2790" y="568"/>
                  </a:cubicBezTo>
                  <a:cubicBezTo>
                    <a:pt x="2840" y="605"/>
                    <a:pt x="2889" y="642"/>
                    <a:pt x="2939" y="679"/>
                  </a:cubicBezTo>
                  <a:cubicBezTo>
                    <a:pt x="3272" y="987"/>
                    <a:pt x="3420" y="1419"/>
                    <a:pt x="3371" y="1728"/>
                  </a:cubicBezTo>
                  <a:cubicBezTo>
                    <a:pt x="3223" y="2283"/>
                    <a:pt x="3074" y="2444"/>
                    <a:pt x="2605" y="2728"/>
                  </a:cubicBezTo>
                  <a:lnTo>
                    <a:pt x="2618" y="2728"/>
                  </a:lnTo>
                  <a:cubicBezTo>
                    <a:pt x="2325" y="2909"/>
                    <a:pt x="1990" y="3005"/>
                    <a:pt x="1668" y="3005"/>
                  </a:cubicBezTo>
                  <a:cubicBezTo>
                    <a:pt x="1311" y="3005"/>
                    <a:pt x="970" y="2888"/>
                    <a:pt x="717" y="2641"/>
                  </a:cubicBezTo>
                  <a:cubicBezTo>
                    <a:pt x="420" y="2283"/>
                    <a:pt x="359" y="1777"/>
                    <a:pt x="569" y="1345"/>
                  </a:cubicBezTo>
                  <a:cubicBezTo>
                    <a:pt x="815" y="901"/>
                    <a:pt x="1383" y="444"/>
                    <a:pt x="1976" y="395"/>
                  </a:cubicBezTo>
                  <a:close/>
                  <a:moveTo>
                    <a:pt x="2060" y="0"/>
                  </a:moveTo>
                  <a:cubicBezTo>
                    <a:pt x="1816" y="0"/>
                    <a:pt x="1572" y="54"/>
                    <a:pt x="1359" y="160"/>
                  </a:cubicBezTo>
                  <a:cubicBezTo>
                    <a:pt x="1260" y="185"/>
                    <a:pt x="1173" y="234"/>
                    <a:pt x="1087" y="284"/>
                  </a:cubicBezTo>
                  <a:cubicBezTo>
                    <a:pt x="717" y="506"/>
                    <a:pt x="408" y="839"/>
                    <a:pt x="198" y="1222"/>
                  </a:cubicBezTo>
                  <a:cubicBezTo>
                    <a:pt x="25" y="1604"/>
                    <a:pt x="1" y="2049"/>
                    <a:pt x="149" y="2444"/>
                  </a:cubicBezTo>
                  <a:cubicBezTo>
                    <a:pt x="371" y="3084"/>
                    <a:pt x="1035" y="3404"/>
                    <a:pt x="1689" y="3404"/>
                  </a:cubicBezTo>
                  <a:cubicBezTo>
                    <a:pt x="1943" y="3404"/>
                    <a:pt x="2196" y="3355"/>
                    <a:pt x="2420" y="3259"/>
                  </a:cubicBezTo>
                  <a:cubicBezTo>
                    <a:pt x="2840" y="3110"/>
                    <a:pt x="3198" y="2839"/>
                    <a:pt x="3482" y="2493"/>
                  </a:cubicBezTo>
                  <a:cubicBezTo>
                    <a:pt x="3679" y="2185"/>
                    <a:pt x="3790" y="1827"/>
                    <a:pt x="3766" y="1456"/>
                  </a:cubicBezTo>
                  <a:cubicBezTo>
                    <a:pt x="3704" y="1037"/>
                    <a:pt x="3506" y="654"/>
                    <a:pt x="3185" y="370"/>
                  </a:cubicBezTo>
                  <a:cubicBezTo>
                    <a:pt x="2914" y="173"/>
                    <a:pt x="2593" y="49"/>
                    <a:pt x="2260" y="12"/>
                  </a:cubicBezTo>
                  <a:cubicBezTo>
                    <a:pt x="2194" y="4"/>
                    <a:pt x="2127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6"/>
            <p:cNvSpPr/>
            <p:nvPr/>
          </p:nvSpPr>
          <p:spPr>
            <a:xfrm>
              <a:off x="1076197" y="860788"/>
              <a:ext cx="230716" cy="207478"/>
            </a:xfrm>
            <a:custGeom>
              <a:rect b="b" l="l" r="r" t="t"/>
              <a:pathLst>
                <a:path extrusionOk="0" h="3375" w="3753">
                  <a:moveTo>
                    <a:pt x="2129" y="400"/>
                  </a:moveTo>
                  <a:cubicBezTo>
                    <a:pt x="2904" y="400"/>
                    <a:pt x="3357" y="890"/>
                    <a:pt x="3345" y="1629"/>
                  </a:cubicBezTo>
                  <a:cubicBezTo>
                    <a:pt x="3333" y="1888"/>
                    <a:pt x="3259" y="2148"/>
                    <a:pt x="3123" y="2382"/>
                  </a:cubicBezTo>
                  <a:cubicBezTo>
                    <a:pt x="3111" y="2419"/>
                    <a:pt x="3074" y="2456"/>
                    <a:pt x="3049" y="2506"/>
                  </a:cubicBezTo>
                  <a:cubicBezTo>
                    <a:pt x="2980" y="2575"/>
                    <a:pt x="2895" y="2643"/>
                    <a:pt x="2889" y="2643"/>
                  </a:cubicBezTo>
                  <a:cubicBezTo>
                    <a:pt x="2887" y="2643"/>
                    <a:pt x="2891" y="2639"/>
                    <a:pt x="2901" y="2629"/>
                  </a:cubicBezTo>
                  <a:lnTo>
                    <a:pt x="2901" y="2629"/>
                  </a:lnTo>
                  <a:cubicBezTo>
                    <a:pt x="2728" y="2765"/>
                    <a:pt x="2531" y="2864"/>
                    <a:pt x="2333" y="2938"/>
                  </a:cubicBezTo>
                  <a:lnTo>
                    <a:pt x="2345" y="2938"/>
                  </a:lnTo>
                  <a:cubicBezTo>
                    <a:pt x="2247" y="2969"/>
                    <a:pt x="2145" y="2984"/>
                    <a:pt x="2045" y="2984"/>
                  </a:cubicBezTo>
                  <a:cubicBezTo>
                    <a:pt x="1944" y="2984"/>
                    <a:pt x="1845" y="2969"/>
                    <a:pt x="1753" y="2938"/>
                  </a:cubicBezTo>
                  <a:cubicBezTo>
                    <a:pt x="1111" y="2827"/>
                    <a:pt x="630" y="2049"/>
                    <a:pt x="704" y="1617"/>
                  </a:cubicBezTo>
                  <a:cubicBezTo>
                    <a:pt x="778" y="938"/>
                    <a:pt x="1457" y="444"/>
                    <a:pt x="1963" y="407"/>
                  </a:cubicBezTo>
                  <a:cubicBezTo>
                    <a:pt x="2020" y="402"/>
                    <a:pt x="2075" y="400"/>
                    <a:pt x="2129" y="400"/>
                  </a:cubicBezTo>
                  <a:close/>
                  <a:moveTo>
                    <a:pt x="2134" y="0"/>
                  </a:moveTo>
                  <a:cubicBezTo>
                    <a:pt x="2028" y="0"/>
                    <a:pt x="1921" y="8"/>
                    <a:pt x="1815" y="25"/>
                  </a:cubicBezTo>
                  <a:cubicBezTo>
                    <a:pt x="1222" y="148"/>
                    <a:pt x="728" y="531"/>
                    <a:pt x="457" y="1061"/>
                  </a:cubicBezTo>
                  <a:cubicBezTo>
                    <a:pt x="0" y="1962"/>
                    <a:pt x="691" y="2975"/>
                    <a:pt x="1383" y="3234"/>
                  </a:cubicBezTo>
                  <a:cubicBezTo>
                    <a:pt x="1582" y="3315"/>
                    <a:pt x="1812" y="3374"/>
                    <a:pt x="2039" y="3374"/>
                  </a:cubicBezTo>
                  <a:cubicBezTo>
                    <a:pt x="2192" y="3374"/>
                    <a:pt x="2342" y="3348"/>
                    <a:pt x="2481" y="3283"/>
                  </a:cubicBezTo>
                  <a:lnTo>
                    <a:pt x="2481" y="3283"/>
                  </a:lnTo>
                  <a:lnTo>
                    <a:pt x="2432" y="3308"/>
                  </a:lnTo>
                  <a:cubicBezTo>
                    <a:pt x="2679" y="3234"/>
                    <a:pt x="2901" y="3123"/>
                    <a:pt x="3098" y="2962"/>
                  </a:cubicBezTo>
                  <a:cubicBezTo>
                    <a:pt x="3247" y="2851"/>
                    <a:pt x="3382" y="2715"/>
                    <a:pt x="3481" y="2543"/>
                  </a:cubicBezTo>
                  <a:cubicBezTo>
                    <a:pt x="3493" y="2518"/>
                    <a:pt x="3506" y="2493"/>
                    <a:pt x="3518" y="2469"/>
                  </a:cubicBezTo>
                  <a:cubicBezTo>
                    <a:pt x="3530" y="2432"/>
                    <a:pt x="3543" y="2395"/>
                    <a:pt x="3555" y="2358"/>
                  </a:cubicBezTo>
                  <a:cubicBezTo>
                    <a:pt x="3567" y="2320"/>
                    <a:pt x="3592" y="2271"/>
                    <a:pt x="3592" y="2234"/>
                  </a:cubicBezTo>
                  <a:lnTo>
                    <a:pt x="3605" y="2209"/>
                  </a:lnTo>
                  <a:cubicBezTo>
                    <a:pt x="3716" y="2000"/>
                    <a:pt x="3753" y="1765"/>
                    <a:pt x="3740" y="1530"/>
                  </a:cubicBezTo>
                  <a:cubicBezTo>
                    <a:pt x="3728" y="1247"/>
                    <a:pt x="3654" y="963"/>
                    <a:pt x="3518" y="716"/>
                  </a:cubicBezTo>
                  <a:cubicBezTo>
                    <a:pt x="3208" y="219"/>
                    <a:pt x="2681" y="0"/>
                    <a:pt x="2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6"/>
            <p:cNvSpPr/>
            <p:nvPr/>
          </p:nvSpPr>
          <p:spPr>
            <a:xfrm>
              <a:off x="579117" y="382397"/>
              <a:ext cx="193585" cy="179814"/>
            </a:xfrm>
            <a:custGeom>
              <a:rect b="b" l="l" r="r" t="t"/>
              <a:pathLst>
                <a:path extrusionOk="0" h="2925" w="3149">
                  <a:moveTo>
                    <a:pt x="1876" y="396"/>
                  </a:moveTo>
                  <a:cubicBezTo>
                    <a:pt x="2162" y="396"/>
                    <a:pt x="2445" y="480"/>
                    <a:pt x="2544" y="622"/>
                  </a:cubicBezTo>
                  <a:cubicBezTo>
                    <a:pt x="2704" y="894"/>
                    <a:pt x="2741" y="1227"/>
                    <a:pt x="2642" y="1523"/>
                  </a:cubicBezTo>
                  <a:cubicBezTo>
                    <a:pt x="2474" y="2030"/>
                    <a:pt x="1916" y="2524"/>
                    <a:pt x="1396" y="2524"/>
                  </a:cubicBezTo>
                  <a:cubicBezTo>
                    <a:pt x="1384" y="2524"/>
                    <a:pt x="1371" y="2524"/>
                    <a:pt x="1359" y="2523"/>
                  </a:cubicBezTo>
                  <a:cubicBezTo>
                    <a:pt x="890" y="2511"/>
                    <a:pt x="692" y="2474"/>
                    <a:pt x="482" y="2005"/>
                  </a:cubicBezTo>
                  <a:cubicBezTo>
                    <a:pt x="272" y="1548"/>
                    <a:pt x="890" y="672"/>
                    <a:pt x="1568" y="450"/>
                  </a:cubicBezTo>
                  <a:lnTo>
                    <a:pt x="1581" y="450"/>
                  </a:lnTo>
                  <a:cubicBezTo>
                    <a:pt x="1605" y="450"/>
                    <a:pt x="1655" y="413"/>
                    <a:pt x="1680" y="413"/>
                  </a:cubicBezTo>
                  <a:lnTo>
                    <a:pt x="1655" y="425"/>
                  </a:lnTo>
                  <a:cubicBezTo>
                    <a:pt x="1680" y="413"/>
                    <a:pt x="1692" y="413"/>
                    <a:pt x="1717" y="400"/>
                  </a:cubicBezTo>
                  <a:lnTo>
                    <a:pt x="1766" y="400"/>
                  </a:lnTo>
                  <a:cubicBezTo>
                    <a:pt x="1802" y="397"/>
                    <a:pt x="1839" y="396"/>
                    <a:pt x="1876" y="396"/>
                  </a:cubicBezTo>
                  <a:close/>
                  <a:moveTo>
                    <a:pt x="1955" y="0"/>
                  </a:moveTo>
                  <a:cubicBezTo>
                    <a:pt x="1860" y="0"/>
                    <a:pt x="1770" y="12"/>
                    <a:pt x="1680" y="30"/>
                  </a:cubicBezTo>
                  <a:cubicBezTo>
                    <a:pt x="1630" y="30"/>
                    <a:pt x="1593" y="42"/>
                    <a:pt x="1544" y="55"/>
                  </a:cubicBezTo>
                  <a:cubicBezTo>
                    <a:pt x="803" y="264"/>
                    <a:pt x="124" y="968"/>
                    <a:pt x="63" y="1758"/>
                  </a:cubicBezTo>
                  <a:cubicBezTo>
                    <a:pt x="1" y="1980"/>
                    <a:pt x="235" y="2610"/>
                    <a:pt x="655" y="2795"/>
                  </a:cubicBezTo>
                  <a:cubicBezTo>
                    <a:pt x="865" y="2881"/>
                    <a:pt x="1084" y="2925"/>
                    <a:pt x="1302" y="2925"/>
                  </a:cubicBezTo>
                  <a:cubicBezTo>
                    <a:pt x="1519" y="2925"/>
                    <a:pt x="1735" y="2881"/>
                    <a:pt x="1939" y="2795"/>
                  </a:cubicBezTo>
                  <a:cubicBezTo>
                    <a:pt x="2482" y="2560"/>
                    <a:pt x="2877" y="2104"/>
                    <a:pt x="3050" y="1536"/>
                  </a:cubicBezTo>
                  <a:cubicBezTo>
                    <a:pt x="3148" y="1166"/>
                    <a:pt x="3099" y="770"/>
                    <a:pt x="2902" y="425"/>
                  </a:cubicBezTo>
                  <a:cubicBezTo>
                    <a:pt x="2704" y="166"/>
                    <a:pt x="2396" y="5"/>
                    <a:pt x="2062" y="5"/>
                  </a:cubicBezTo>
                  <a:cubicBezTo>
                    <a:pt x="2026" y="2"/>
                    <a:pt x="1990" y="0"/>
                    <a:pt x="1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6"/>
            <p:cNvSpPr/>
            <p:nvPr/>
          </p:nvSpPr>
          <p:spPr>
            <a:xfrm>
              <a:off x="1057939" y="542352"/>
              <a:ext cx="218605" cy="180614"/>
            </a:xfrm>
            <a:custGeom>
              <a:rect b="b" l="l" r="r" t="t"/>
              <a:pathLst>
                <a:path extrusionOk="0" h="2938" w="3556">
                  <a:moveTo>
                    <a:pt x="1736" y="402"/>
                  </a:moveTo>
                  <a:cubicBezTo>
                    <a:pt x="2173" y="402"/>
                    <a:pt x="2594" y="590"/>
                    <a:pt x="2889" y="934"/>
                  </a:cubicBezTo>
                  <a:cubicBezTo>
                    <a:pt x="2988" y="1057"/>
                    <a:pt x="3050" y="1193"/>
                    <a:pt x="3062" y="1353"/>
                  </a:cubicBezTo>
                  <a:cubicBezTo>
                    <a:pt x="3087" y="1489"/>
                    <a:pt x="3087" y="1625"/>
                    <a:pt x="3062" y="1761"/>
                  </a:cubicBezTo>
                  <a:cubicBezTo>
                    <a:pt x="3062" y="1783"/>
                    <a:pt x="3041" y="1848"/>
                    <a:pt x="3038" y="1848"/>
                  </a:cubicBezTo>
                  <a:cubicBezTo>
                    <a:pt x="3038" y="1848"/>
                    <a:pt x="3037" y="1848"/>
                    <a:pt x="3037" y="1847"/>
                  </a:cubicBezTo>
                  <a:cubicBezTo>
                    <a:pt x="2926" y="2094"/>
                    <a:pt x="2482" y="2328"/>
                    <a:pt x="2210" y="2439"/>
                  </a:cubicBezTo>
                  <a:cubicBezTo>
                    <a:pt x="2066" y="2491"/>
                    <a:pt x="1922" y="2517"/>
                    <a:pt x="1778" y="2517"/>
                  </a:cubicBezTo>
                  <a:cubicBezTo>
                    <a:pt x="1750" y="2517"/>
                    <a:pt x="1721" y="2516"/>
                    <a:pt x="1692" y="2514"/>
                  </a:cubicBezTo>
                  <a:cubicBezTo>
                    <a:pt x="1630" y="2514"/>
                    <a:pt x="1531" y="2514"/>
                    <a:pt x="1470" y="2526"/>
                  </a:cubicBezTo>
                  <a:cubicBezTo>
                    <a:pt x="1334" y="2501"/>
                    <a:pt x="1198" y="2452"/>
                    <a:pt x="1087" y="2390"/>
                  </a:cubicBezTo>
                  <a:cubicBezTo>
                    <a:pt x="1001" y="2353"/>
                    <a:pt x="914" y="2304"/>
                    <a:pt x="840" y="2242"/>
                  </a:cubicBezTo>
                  <a:cubicBezTo>
                    <a:pt x="791" y="2205"/>
                    <a:pt x="754" y="2168"/>
                    <a:pt x="717" y="2119"/>
                  </a:cubicBezTo>
                  <a:lnTo>
                    <a:pt x="717" y="2106"/>
                  </a:lnTo>
                  <a:cubicBezTo>
                    <a:pt x="618" y="2007"/>
                    <a:pt x="569" y="1872"/>
                    <a:pt x="556" y="1736"/>
                  </a:cubicBezTo>
                  <a:cubicBezTo>
                    <a:pt x="519" y="1563"/>
                    <a:pt x="532" y="1378"/>
                    <a:pt x="581" y="1205"/>
                  </a:cubicBezTo>
                  <a:cubicBezTo>
                    <a:pt x="729" y="859"/>
                    <a:pt x="1013" y="600"/>
                    <a:pt x="1346" y="452"/>
                  </a:cubicBezTo>
                  <a:cubicBezTo>
                    <a:pt x="1476" y="418"/>
                    <a:pt x="1607" y="402"/>
                    <a:pt x="1736" y="402"/>
                  </a:cubicBezTo>
                  <a:close/>
                  <a:moveTo>
                    <a:pt x="1709" y="0"/>
                  </a:moveTo>
                  <a:cubicBezTo>
                    <a:pt x="1654" y="0"/>
                    <a:pt x="1598" y="3"/>
                    <a:pt x="1544" y="8"/>
                  </a:cubicBezTo>
                  <a:cubicBezTo>
                    <a:pt x="976" y="94"/>
                    <a:pt x="495" y="464"/>
                    <a:pt x="248" y="983"/>
                  </a:cubicBezTo>
                  <a:cubicBezTo>
                    <a:pt x="1" y="1563"/>
                    <a:pt x="174" y="2217"/>
                    <a:pt x="569" y="2538"/>
                  </a:cubicBezTo>
                  <a:cubicBezTo>
                    <a:pt x="840" y="2760"/>
                    <a:pt x="1173" y="2896"/>
                    <a:pt x="1531" y="2933"/>
                  </a:cubicBezTo>
                  <a:cubicBezTo>
                    <a:pt x="1575" y="2936"/>
                    <a:pt x="1619" y="2937"/>
                    <a:pt x="1663" y="2937"/>
                  </a:cubicBezTo>
                  <a:cubicBezTo>
                    <a:pt x="2045" y="2937"/>
                    <a:pt x="2436" y="2845"/>
                    <a:pt x="2568" y="2723"/>
                  </a:cubicBezTo>
                  <a:cubicBezTo>
                    <a:pt x="2570" y="2724"/>
                    <a:pt x="2572" y="2724"/>
                    <a:pt x="2574" y="2724"/>
                  </a:cubicBezTo>
                  <a:cubicBezTo>
                    <a:pt x="2610" y="2724"/>
                    <a:pt x="2747" y="2633"/>
                    <a:pt x="2840" y="2563"/>
                  </a:cubicBezTo>
                  <a:cubicBezTo>
                    <a:pt x="3408" y="2217"/>
                    <a:pt x="3556" y="1884"/>
                    <a:pt x="3445" y="1217"/>
                  </a:cubicBezTo>
                  <a:cubicBezTo>
                    <a:pt x="3284" y="459"/>
                    <a:pt x="2460" y="0"/>
                    <a:pt x="1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6"/>
            <p:cNvSpPr/>
            <p:nvPr/>
          </p:nvSpPr>
          <p:spPr>
            <a:xfrm>
              <a:off x="393219" y="557967"/>
              <a:ext cx="404506" cy="479751"/>
            </a:xfrm>
            <a:custGeom>
              <a:rect b="b" l="l" r="r" t="t"/>
              <a:pathLst>
                <a:path extrusionOk="0" h="7804" w="6580">
                  <a:moveTo>
                    <a:pt x="766" y="1"/>
                  </a:moveTo>
                  <a:cubicBezTo>
                    <a:pt x="556" y="519"/>
                    <a:pt x="396" y="1050"/>
                    <a:pt x="284" y="1605"/>
                  </a:cubicBezTo>
                  <a:cubicBezTo>
                    <a:pt x="99" y="2556"/>
                    <a:pt x="1" y="3938"/>
                    <a:pt x="593" y="5173"/>
                  </a:cubicBezTo>
                  <a:cubicBezTo>
                    <a:pt x="1369" y="6760"/>
                    <a:pt x="3265" y="7803"/>
                    <a:pt x="5301" y="7803"/>
                  </a:cubicBezTo>
                  <a:cubicBezTo>
                    <a:pt x="5435" y="7803"/>
                    <a:pt x="5569" y="7799"/>
                    <a:pt x="5703" y="7790"/>
                  </a:cubicBezTo>
                  <a:cubicBezTo>
                    <a:pt x="5839" y="7777"/>
                    <a:pt x="5963" y="7765"/>
                    <a:pt x="6111" y="7753"/>
                  </a:cubicBezTo>
                  <a:cubicBezTo>
                    <a:pt x="6271" y="7740"/>
                    <a:pt x="6419" y="7716"/>
                    <a:pt x="6580" y="7716"/>
                  </a:cubicBezTo>
                  <a:lnTo>
                    <a:pt x="6444" y="7679"/>
                  </a:lnTo>
                  <a:cubicBezTo>
                    <a:pt x="5592" y="7567"/>
                    <a:pt x="4506" y="7641"/>
                    <a:pt x="3580" y="7345"/>
                  </a:cubicBezTo>
                  <a:cubicBezTo>
                    <a:pt x="2309" y="6950"/>
                    <a:pt x="1284" y="5987"/>
                    <a:pt x="791" y="4741"/>
                  </a:cubicBezTo>
                  <a:cubicBezTo>
                    <a:pt x="692" y="4457"/>
                    <a:pt x="618" y="4173"/>
                    <a:pt x="568" y="3889"/>
                  </a:cubicBezTo>
                  <a:cubicBezTo>
                    <a:pt x="470" y="3420"/>
                    <a:pt x="408" y="2951"/>
                    <a:pt x="420" y="2482"/>
                  </a:cubicBezTo>
                  <a:cubicBezTo>
                    <a:pt x="433" y="2000"/>
                    <a:pt x="482" y="1531"/>
                    <a:pt x="581" y="1075"/>
                  </a:cubicBezTo>
                  <a:cubicBezTo>
                    <a:pt x="618" y="1013"/>
                    <a:pt x="618" y="815"/>
                    <a:pt x="667" y="704"/>
                  </a:cubicBezTo>
                  <a:cubicBezTo>
                    <a:pt x="692" y="457"/>
                    <a:pt x="729" y="235"/>
                    <a:pt x="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6"/>
            <p:cNvSpPr/>
            <p:nvPr/>
          </p:nvSpPr>
          <p:spPr>
            <a:xfrm>
              <a:off x="904684" y="591347"/>
              <a:ext cx="611676" cy="765548"/>
            </a:xfrm>
            <a:custGeom>
              <a:rect b="b" l="l" r="r" t="t"/>
              <a:pathLst>
                <a:path extrusionOk="0" h="12453" w="9950">
                  <a:moveTo>
                    <a:pt x="8641" y="1"/>
                  </a:moveTo>
                  <a:lnTo>
                    <a:pt x="8641" y="1"/>
                  </a:lnTo>
                  <a:cubicBezTo>
                    <a:pt x="9197" y="1285"/>
                    <a:pt x="9357" y="2679"/>
                    <a:pt x="9468" y="4074"/>
                  </a:cubicBezTo>
                  <a:cubicBezTo>
                    <a:pt x="9505" y="4543"/>
                    <a:pt x="9493" y="5012"/>
                    <a:pt x="9456" y="5469"/>
                  </a:cubicBezTo>
                  <a:cubicBezTo>
                    <a:pt x="9443" y="5630"/>
                    <a:pt x="9419" y="5790"/>
                    <a:pt x="9406" y="5950"/>
                  </a:cubicBezTo>
                  <a:cubicBezTo>
                    <a:pt x="9369" y="6222"/>
                    <a:pt x="9320" y="6481"/>
                    <a:pt x="9271" y="6753"/>
                  </a:cubicBezTo>
                  <a:cubicBezTo>
                    <a:pt x="9110" y="7691"/>
                    <a:pt x="8802" y="8592"/>
                    <a:pt x="8357" y="9431"/>
                  </a:cubicBezTo>
                  <a:cubicBezTo>
                    <a:pt x="8123" y="9913"/>
                    <a:pt x="7814" y="10345"/>
                    <a:pt x="7431" y="10715"/>
                  </a:cubicBezTo>
                  <a:cubicBezTo>
                    <a:pt x="7160" y="11024"/>
                    <a:pt x="6851" y="11295"/>
                    <a:pt x="6530" y="11542"/>
                  </a:cubicBezTo>
                  <a:cubicBezTo>
                    <a:pt x="6049" y="11839"/>
                    <a:pt x="5493" y="12011"/>
                    <a:pt x="4926" y="12073"/>
                  </a:cubicBezTo>
                  <a:cubicBezTo>
                    <a:pt x="4831" y="12082"/>
                    <a:pt x="4735" y="12086"/>
                    <a:pt x="4640" y="12086"/>
                  </a:cubicBezTo>
                  <a:cubicBezTo>
                    <a:pt x="4055" y="12086"/>
                    <a:pt x="3474" y="11924"/>
                    <a:pt x="2975" y="11616"/>
                  </a:cubicBezTo>
                  <a:cubicBezTo>
                    <a:pt x="2765" y="11481"/>
                    <a:pt x="2605" y="11295"/>
                    <a:pt x="2469" y="11098"/>
                  </a:cubicBezTo>
                  <a:cubicBezTo>
                    <a:pt x="2123" y="10604"/>
                    <a:pt x="1840" y="10073"/>
                    <a:pt x="1642" y="9518"/>
                  </a:cubicBezTo>
                  <a:cubicBezTo>
                    <a:pt x="1585" y="9403"/>
                    <a:pt x="1613" y="9256"/>
                    <a:pt x="1746" y="9256"/>
                  </a:cubicBezTo>
                  <a:cubicBezTo>
                    <a:pt x="1756" y="9256"/>
                    <a:pt x="1767" y="9257"/>
                    <a:pt x="1778" y="9259"/>
                  </a:cubicBezTo>
                  <a:lnTo>
                    <a:pt x="1790" y="9259"/>
                  </a:lnTo>
                  <a:cubicBezTo>
                    <a:pt x="1716" y="9073"/>
                    <a:pt x="1617" y="8888"/>
                    <a:pt x="1519" y="8703"/>
                  </a:cubicBezTo>
                  <a:cubicBezTo>
                    <a:pt x="1185" y="8123"/>
                    <a:pt x="642" y="7691"/>
                    <a:pt x="0" y="7493"/>
                  </a:cubicBezTo>
                  <a:lnTo>
                    <a:pt x="0" y="7493"/>
                  </a:lnTo>
                  <a:cubicBezTo>
                    <a:pt x="62" y="7580"/>
                    <a:pt x="148" y="7654"/>
                    <a:pt x="223" y="7728"/>
                  </a:cubicBezTo>
                  <a:cubicBezTo>
                    <a:pt x="679" y="8185"/>
                    <a:pt x="988" y="8777"/>
                    <a:pt x="1099" y="9431"/>
                  </a:cubicBezTo>
                  <a:cubicBezTo>
                    <a:pt x="1346" y="10752"/>
                    <a:pt x="2259" y="11888"/>
                    <a:pt x="3395" y="12271"/>
                  </a:cubicBezTo>
                  <a:cubicBezTo>
                    <a:pt x="3748" y="12393"/>
                    <a:pt x="4126" y="12453"/>
                    <a:pt x="4512" y="12453"/>
                  </a:cubicBezTo>
                  <a:cubicBezTo>
                    <a:pt x="5367" y="12453"/>
                    <a:pt x="6259" y="12161"/>
                    <a:pt x="6999" y="11616"/>
                  </a:cubicBezTo>
                  <a:cubicBezTo>
                    <a:pt x="7962" y="10900"/>
                    <a:pt x="8715" y="9777"/>
                    <a:pt x="9135" y="8419"/>
                  </a:cubicBezTo>
                  <a:cubicBezTo>
                    <a:pt x="9826" y="6160"/>
                    <a:pt x="9950" y="2815"/>
                    <a:pt x="8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76"/>
          <p:cNvGrpSpPr/>
          <p:nvPr/>
        </p:nvGrpSpPr>
        <p:grpSpPr>
          <a:xfrm>
            <a:off x="6562292" y="3785209"/>
            <a:ext cx="1875030" cy="1511226"/>
            <a:chOff x="6562292" y="3785209"/>
            <a:chExt cx="1875030" cy="1511226"/>
          </a:xfrm>
        </p:grpSpPr>
        <p:grpSp>
          <p:nvGrpSpPr>
            <p:cNvPr id="2677" name="Google Shape;2677;p76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2678" name="Google Shape;2678;p76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76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80" name="Google Shape;2680;p76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1" name="Google Shape;2681;p76"/>
          <p:cNvGrpSpPr/>
          <p:nvPr/>
        </p:nvGrpSpPr>
        <p:grpSpPr>
          <a:xfrm rot="1514788">
            <a:off x="277670" y="3730426"/>
            <a:ext cx="1376274" cy="908487"/>
            <a:chOff x="5248525" y="821375"/>
            <a:chExt cx="1082824" cy="694544"/>
          </a:xfrm>
        </p:grpSpPr>
        <p:sp>
          <p:nvSpPr>
            <p:cNvPr id="2682" name="Google Shape;2682;p76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6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6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6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6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6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8" name="Google Shape;2688;p76"/>
          <p:cNvGrpSpPr/>
          <p:nvPr/>
        </p:nvGrpSpPr>
        <p:grpSpPr>
          <a:xfrm rot="-8421085">
            <a:off x="6965427" y="746606"/>
            <a:ext cx="1749488" cy="557970"/>
            <a:chOff x="3697288" y="914400"/>
            <a:chExt cx="1749426" cy="557950"/>
          </a:xfrm>
        </p:grpSpPr>
        <p:sp>
          <p:nvSpPr>
            <p:cNvPr id="2689" name="Google Shape;2689;p76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6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6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6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6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6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5" name="Google Shape;2695;p76"/>
          <p:cNvSpPr txBox="1"/>
          <p:nvPr>
            <p:ph type="title"/>
          </p:nvPr>
        </p:nvSpPr>
        <p:spPr>
          <a:xfrm>
            <a:off x="1081100" y="536555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Progress Towards Usability Goals</a:t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0" name="Google Shape;2700;p77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2701" name="Google Shape;2701;p77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7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7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7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7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7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2" name="Google Shape;2712;p77"/>
          <p:cNvSpPr txBox="1"/>
          <p:nvPr>
            <p:ph type="title"/>
          </p:nvPr>
        </p:nvSpPr>
        <p:spPr>
          <a:xfrm>
            <a:off x="1766250" y="1566075"/>
            <a:ext cx="46209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Prototype Status</a:t>
            </a:r>
            <a:endParaRPr sz="4600"/>
          </a:p>
        </p:txBody>
      </p:sp>
      <p:sp>
        <p:nvSpPr>
          <p:cNvPr id="2713" name="Google Shape;2713;p77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714" name="Google Shape;2714;p77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2715" name="Google Shape;2715;p7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7" name="Google Shape;2717;p77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Implementation Details, Plans for Finishing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78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Framework and </a:t>
            </a:r>
            <a:r>
              <a:rPr lang="en" sz="3900"/>
              <a:t>Tools Used</a:t>
            </a:r>
            <a:endParaRPr sz="3900"/>
          </a:p>
        </p:txBody>
      </p:sp>
      <p:grpSp>
        <p:nvGrpSpPr>
          <p:cNvPr id="2723" name="Google Shape;2723;p78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724" name="Google Shape;2724;p7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6" name="Google Shape;2726;p78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727" name="Google Shape;2727;p78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8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8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8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8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8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8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8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8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8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8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8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9" name="Google Shape;2739;p78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740" name="Google Shape;2740;p78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8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8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8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8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8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8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8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8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8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8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8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8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8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8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8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8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8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8" name="Google Shape;2758;p78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2759" name="Google Shape;2759;p78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8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8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8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8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8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2765" name="Google Shape;27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766" name="Google Shape;2766;p78"/>
          <p:cNvSpPr txBox="1"/>
          <p:nvPr/>
        </p:nvSpPr>
        <p:spPr>
          <a:xfrm>
            <a:off x="3687600" y="1461825"/>
            <a:ext cx="1768800" cy="561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React Native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App development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67" name="Google Shape;2767;p78"/>
          <p:cNvSpPr txBox="1"/>
          <p:nvPr/>
        </p:nvSpPr>
        <p:spPr>
          <a:xfrm>
            <a:off x="982025" y="2732000"/>
            <a:ext cx="1768800" cy="85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GitHub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Version control and collaboration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68" name="Google Shape;2768;p78"/>
          <p:cNvSpPr txBox="1"/>
          <p:nvPr/>
        </p:nvSpPr>
        <p:spPr>
          <a:xfrm>
            <a:off x="6413888" y="2732013"/>
            <a:ext cx="1768800" cy="85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Expo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App simulation and testing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69" name="Google Shape;2769;p78"/>
          <p:cNvSpPr txBox="1"/>
          <p:nvPr/>
        </p:nvSpPr>
        <p:spPr>
          <a:xfrm>
            <a:off x="3687600" y="4173025"/>
            <a:ext cx="1768800" cy="857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Supabase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Database management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File:React-icon.svg - Wikipedia" id="2770" name="Google Shape;277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749" y="2199575"/>
            <a:ext cx="1013217" cy="880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ithub-desktop-logo-symbol.svg - Wikimedia Commons" id="2771" name="Google Shape;277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4323" y="2693616"/>
            <a:ext cx="934477" cy="93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975" y="2962972"/>
            <a:ext cx="934475" cy="39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2050" y="3216875"/>
            <a:ext cx="880600" cy="8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79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Implemented Features</a:t>
            </a:r>
            <a:endParaRPr sz="3900"/>
          </a:p>
        </p:txBody>
      </p:sp>
      <p:grpSp>
        <p:nvGrpSpPr>
          <p:cNvPr id="2779" name="Google Shape;2779;p79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780" name="Google Shape;2780;p7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2" name="Google Shape;2782;p79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783" name="Google Shape;2783;p79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9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9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9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9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9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9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9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9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9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9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9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5" name="Google Shape;2795;p79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796" name="Google Shape;2796;p79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9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9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9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9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9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9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9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9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9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9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9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9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9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9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9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9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9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4" name="Google Shape;2814;p79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2815" name="Google Shape;2815;p79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9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9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9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9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9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2821" name="Google Shape;282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p79"/>
          <p:cNvSpPr txBox="1"/>
          <p:nvPr/>
        </p:nvSpPr>
        <p:spPr>
          <a:xfrm>
            <a:off x="1806750" y="1776900"/>
            <a:ext cx="5530500" cy="1589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Sharing interests, bio, and photo 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User will begin account creation by enter their interests, type up a short bio, and upload a profile picture. </a:t>
            </a:r>
            <a:endParaRPr sz="19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80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Uni</a:t>
            </a:r>
            <a:r>
              <a:rPr lang="en" sz="3900"/>
              <a:t>mplemented Features</a:t>
            </a:r>
            <a:endParaRPr sz="3900"/>
          </a:p>
        </p:txBody>
      </p:sp>
      <p:grpSp>
        <p:nvGrpSpPr>
          <p:cNvPr id="2828" name="Google Shape;2828;p80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829" name="Google Shape;2829;p8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8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1" name="Google Shape;2831;p80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832" name="Google Shape;2832;p80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80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80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80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80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80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80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0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80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0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0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80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4" name="Google Shape;2844;p80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845" name="Google Shape;2845;p80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0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80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80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0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80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0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0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80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80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80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80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80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80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80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80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80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80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3" name="Google Shape;2863;p80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2864" name="Google Shape;2864;p80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80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80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80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80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80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2870" name="Google Shape;287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80"/>
          <p:cNvSpPr txBox="1"/>
          <p:nvPr/>
        </p:nvSpPr>
        <p:spPr>
          <a:xfrm>
            <a:off x="1806750" y="1776900"/>
            <a:ext cx="5530500" cy="1993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Create and Share Office Hours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Connect with a Teacher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Record Meeting Notes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54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1573" name="Google Shape;1573;p54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4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4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4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4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4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4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4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4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4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4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54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Meet the Team, Value Proposition, Problem + Solution Overview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85" name="Google Shape;1585;p54"/>
          <p:cNvSpPr txBox="1"/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86" name="Google Shape;1586;p54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87" name="Google Shape;1587;p54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1588" name="Google Shape;1588;p5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5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81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Wizard of Oz Features</a:t>
            </a:r>
            <a:endParaRPr sz="3900"/>
          </a:p>
        </p:txBody>
      </p:sp>
      <p:grpSp>
        <p:nvGrpSpPr>
          <p:cNvPr id="2877" name="Google Shape;2877;p81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878" name="Google Shape;2878;p8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8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0" name="Google Shape;2880;p81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881" name="Google Shape;2881;p81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81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81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81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81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81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81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81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81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81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81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81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3" name="Google Shape;2893;p81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894" name="Google Shape;2894;p81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81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81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81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81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81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81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81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81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81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81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81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81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81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81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81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81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81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2" name="Google Shape;2912;p81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2913" name="Google Shape;2913;p81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81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81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81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81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81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2919" name="Google Shape;291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81"/>
          <p:cNvSpPr txBox="1"/>
          <p:nvPr/>
        </p:nvSpPr>
        <p:spPr>
          <a:xfrm>
            <a:off x="1806750" y="1776900"/>
            <a:ext cx="5530500" cy="188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Recommendations</a:t>
            </a:r>
            <a:endParaRPr b="1"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AI Insights Page</a:t>
            </a:r>
            <a:endParaRPr b="1"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File:Student m.png - Wikimedia Commons" id="2921" name="Google Shape;292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7125" y="2021050"/>
            <a:ext cx="760976" cy="790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Complete graph K7.svg - Wikipedia" id="2922" name="Google Shape;2922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125" y="2611483"/>
            <a:ext cx="760975" cy="74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82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Hard-Coded</a:t>
            </a:r>
            <a:r>
              <a:rPr lang="en" sz="3900"/>
              <a:t> Features</a:t>
            </a:r>
            <a:endParaRPr sz="3900"/>
          </a:p>
        </p:txBody>
      </p:sp>
      <p:grpSp>
        <p:nvGrpSpPr>
          <p:cNvPr id="2928" name="Google Shape;2928;p82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929" name="Google Shape;2929;p8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1" name="Google Shape;2931;p82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932" name="Google Shape;2932;p82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2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2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2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2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2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2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2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2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2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2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2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4" name="Google Shape;2944;p82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945" name="Google Shape;2945;p82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2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2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2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2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2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2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2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2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2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2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2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2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2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2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2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2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2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82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2964" name="Google Shape;2964;p82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2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2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2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2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2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2970" name="Google Shape;297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1" name="Google Shape;2971;p82"/>
          <p:cNvSpPr txBox="1"/>
          <p:nvPr/>
        </p:nvSpPr>
        <p:spPr>
          <a:xfrm>
            <a:off x="1806750" y="1776900"/>
            <a:ext cx="6115800" cy="188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          View OH on Calendar in Student View</a:t>
            </a:r>
            <a:endParaRPr b="1"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View Recent Journal Entries Teacher View </a:t>
            </a:r>
            <a:endParaRPr b="1"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Calendar icon | Free SVG" id="2972" name="Google Shape;297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925" y="2013325"/>
            <a:ext cx="811751" cy="811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VisualEditor - Icon - Journal.svg - Wikimedia Commons" id="2973" name="Google Shape;2973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9600" y="2626450"/>
            <a:ext cx="857750" cy="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83"/>
          <p:cNvSpPr txBox="1"/>
          <p:nvPr>
            <p:ph idx="8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Issues and Questions</a:t>
            </a:r>
            <a:endParaRPr sz="3900"/>
          </a:p>
        </p:txBody>
      </p:sp>
      <p:grpSp>
        <p:nvGrpSpPr>
          <p:cNvPr id="2979" name="Google Shape;2979;p83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2980" name="Google Shape;2980;p8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83"/>
          <p:cNvGrpSpPr/>
          <p:nvPr/>
        </p:nvGrpSpPr>
        <p:grpSpPr>
          <a:xfrm flipH="1" rot="7203477">
            <a:off x="538638" y="382067"/>
            <a:ext cx="595080" cy="675869"/>
            <a:chOff x="5464100" y="4208075"/>
            <a:chExt cx="494625" cy="579650"/>
          </a:xfrm>
        </p:grpSpPr>
        <p:sp>
          <p:nvSpPr>
            <p:cNvPr id="2983" name="Google Shape;2983;p83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3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3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3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3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3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3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3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3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3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3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3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5" name="Google Shape;2995;p83"/>
          <p:cNvGrpSpPr/>
          <p:nvPr/>
        </p:nvGrpSpPr>
        <p:grpSpPr>
          <a:xfrm rot="2700000">
            <a:off x="-316807" y="4098911"/>
            <a:ext cx="2305967" cy="512907"/>
            <a:chOff x="7051300" y="3461525"/>
            <a:chExt cx="2305989" cy="512912"/>
          </a:xfrm>
        </p:grpSpPr>
        <p:sp>
          <p:nvSpPr>
            <p:cNvPr id="2996" name="Google Shape;2996;p83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3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3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3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3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3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3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3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3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3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3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3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3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3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3"/>
            <p:cNvSpPr/>
            <p:nvPr/>
          </p:nvSpPr>
          <p:spPr>
            <a:xfrm>
              <a:off x="8276807" y="3787835"/>
              <a:ext cx="191124" cy="46647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3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3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3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83"/>
          <p:cNvGrpSpPr/>
          <p:nvPr/>
        </p:nvGrpSpPr>
        <p:grpSpPr>
          <a:xfrm rot="1514788">
            <a:off x="7776995" y="4051826"/>
            <a:ext cx="1376274" cy="908487"/>
            <a:chOff x="5248525" y="821375"/>
            <a:chExt cx="1082824" cy="694544"/>
          </a:xfrm>
        </p:grpSpPr>
        <p:sp>
          <p:nvSpPr>
            <p:cNvPr id="3015" name="Google Shape;3015;p83"/>
            <p:cNvSpPr/>
            <p:nvPr/>
          </p:nvSpPr>
          <p:spPr>
            <a:xfrm>
              <a:off x="5386964" y="1033865"/>
              <a:ext cx="843217" cy="475585"/>
            </a:xfrm>
            <a:custGeom>
              <a:rect b="b" l="l" r="r" t="t"/>
              <a:pathLst>
                <a:path extrusionOk="0" h="14027" w="24870">
                  <a:moveTo>
                    <a:pt x="2110" y="1"/>
                  </a:moveTo>
                  <a:lnTo>
                    <a:pt x="172" y="5463"/>
                  </a:lnTo>
                  <a:lnTo>
                    <a:pt x="0" y="5941"/>
                  </a:lnTo>
                  <a:lnTo>
                    <a:pt x="22760" y="14026"/>
                  </a:lnTo>
                  <a:lnTo>
                    <a:pt x="22995" y="13368"/>
                  </a:lnTo>
                  <a:lnTo>
                    <a:pt x="24870" y="808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rgbClr val="028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3"/>
            <p:cNvSpPr/>
            <p:nvPr/>
          </p:nvSpPr>
          <p:spPr>
            <a:xfrm>
              <a:off x="5455115" y="824528"/>
              <a:ext cx="851795" cy="486876"/>
            </a:xfrm>
            <a:custGeom>
              <a:rect b="b" l="l" r="r" t="t"/>
              <a:pathLst>
                <a:path extrusionOk="0" h="14360" w="25123">
                  <a:moveTo>
                    <a:pt x="2209" y="0"/>
                  </a:moveTo>
                  <a:lnTo>
                    <a:pt x="0" y="6220"/>
                  </a:lnTo>
                  <a:lnTo>
                    <a:pt x="22914" y="14359"/>
                  </a:lnTo>
                  <a:lnTo>
                    <a:pt x="25122" y="8140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00A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3"/>
            <p:cNvSpPr/>
            <p:nvPr/>
          </p:nvSpPr>
          <p:spPr>
            <a:xfrm>
              <a:off x="5343564" y="832157"/>
              <a:ext cx="980431" cy="665352"/>
            </a:xfrm>
            <a:custGeom>
              <a:rect b="b" l="l" r="r" t="t"/>
              <a:pathLst>
                <a:path extrusionOk="0" h="19624" w="28917">
                  <a:moveTo>
                    <a:pt x="3858" y="0"/>
                  </a:moveTo>
                  <a:lnTo>
                    <a:pt x="0" y="10853"/>
                  </a:lnTo>
                  <a:cubicBezTo>
                    <a:pt x="36" y="10889"/>
                    <a:pt x="72" y="10916"/>
                    <a:pt x="118" y="10934"/>
                  </a:cubicBezTo>
                  <a:lnTo>
                    <a:pt x="1452" y="11412"/>
                  </a:lnTo>
                  <a:lnTo>
                    <a:pt x="3390" y="5950"/>
                  </a:lnTo>
                  <a:lnTo>
                    <a:pt x="5328" y="496"/>
                  </a:lnTo>
                  <a:lnTo>
                    <a:pt x="3994" y="27"/>
                  </a:lnTo>
                  <a:cubicBezTo>
                    <a:pt x="3948" y="18"/>
                    <a:pt x="3903" y="9"/>
                    <a:pt x="3858" y="0"/>
                  </a:cubicBezTo>
                  <a:close/>
                  <a:moveTo>
                    <a:pt x="28061" y="8681"/>
                  </a:moveTo>
                  <a:lnTo>
                    <a:pt x="26150" y="14035"/>
                  </a:lnTo>
                  <a:lnTo>
                    <a:pt x="24275" y="19317"/>
                  </a:lnTo>
                  <a:lnTo>
                    <a:pt x="25140" y="19624"/>
                  </a:lnTo>
                  <a:lnTo>
                    <a:pt x="28917" y="8978"/>
                  </a:lnTo>
                  <a:lnTo>
                    <a:pt x="28061" y="8681"/>
                  </a:ln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3"/>
            <p:cNvSpPr/>
            <p:nvPr/>
          </p:nvSpPr>
          <p:spPr>
            <a:xfrm>
              <a:off x="5248525" y="830292"/>
              <a:ext cx="225875" cy="369870"/>
            </a:xfrm>
            <a:custGeom>
              <a:rect b="b" l="l" r="r" t="t"/>
              <a:pathLst>
                <a:path extrusionOk="0" h="10909" w="6662">
                  <a:moveTo>
                    <a:pt x="5792" y="0"/>
                  </a:moveTo>
                  <a:cubicBezTo>
                    <a:pt x="3890" y="0"/>
                    <a:pt x="2470" y="856"/>
                    <a:pt x="1550" y="2561"/>
                  </a:cubicBezTo>
                  <a:cubicBezTo>
                    <a:pt x="1019" y="3553"/>
                    <a:pt x="640" y="4607"/>
                    <a:pt x="424" y="5743"/>
                  </a:cubicBezTo>
                  <a:cubicBezTo>
                    <a:pt x="0" y="7934"/>
                    <a:pt x="802" y="9655"/>
                    <a:pt x="2803" y="10908"/>
                  </a:cubicBezTo>
                  <a:lnTo>
                    <a:pt x="6661" y="55"/>
                  </a:lnTo>
                  <a:cubicBezTo>
                    <a:pt x="6361" y="18"/>
                    <a:pt x="6071" y="0"/>
                    <a:pt x="57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3"/>
            <p:cNvSpPr/>
            <p:nvPr/>
          </p:nvSpPr>
          <p:spPr>
            <a:xfrm>
              <a:off x="5250356" y="821375"/>
              <a:ext cx="1080993" cy="694544"/>
            </a:xfrm>
            <a:custGeom>
              <a:rect b="b" l="l" r="r" t="t"/>
              <a:pathLst>
                <a:path extrusionOk="0" h="20485" w="31883">
                  <a:moveTo>
                    <a:pt x="30903" y="9238"/>
                  </a:moveTo>
                  <a:lnTo>
                    <a:pt x="31425" y="9422"/>
                  </a:lnTo>
                  <a:lnTo>
                    <a:pt x="31425" y="9422"/>
                  </a:lnTo>
                  <a:cubicBezTo>
                    <a:pt x="31154" y="10260"/>
                    <a:pt x="30869" y="11089"/>
                    <a:pt x="30584" y="11910"/>
                  </a:cubicBezTo>
                  <a:cubicBezTo>
                    <a:pt x="30287" y="12803"/>
                    <a:pt x="29971" y="13686"/>
                    <a:pt x="29656" y="14578"/>
                  </a:cubicBezTo>
                  <a:lnTo>
                    <a:pt x="28700" y="17238"/>
                  </a:lnTo>
                  <a:cubicBezTo>
                    <a:pt x="28398" y="18060"/>
                    <a:pt x="28088" y="18875"/>
                    <a:pt x="27770" y="19697"/>
                  </a:cubicBezTo>
                  <a:lnTo>
                    <a:pt x="27770" y="19697"/>
                  </a:lnTo>
                  <a:lnTo>
                    <a:pt x="27262" y="19517"/>
                  </a:lnTo>
                  <a:lnTo>
                    <a:pt x="27262" y="19517"/>
                  </a:lnTo>
                  <a:cubicBezTo>
                    <a:pt x="27552" y="18623"/>
                    <a:pt x="27856" y="17736"/>
                    <a:pt x="28160" y="16841"/>
                  </a:cubicBezTo>
                  <a:cubicBezTo>
                    <a:pt x="28493" y="15894"/>
                    <a:pt x="28818" y="14948"/>
                    <a:pt x="29160" y="14002"/>
                  </a:cubicBezTo>
                  <a:cubicBezTo>
                    <a:pt x="29503" y="13055"/>
                    <a:pt x="29836" y="12109"/>
                    <a:pt x="30179" y="11171"/>
                  </a:cubicBezTo>
                  <a:cubicBezTo>
                    <a:pt x="30419" y="10523"/>
                    <a:pt x="30660" y="9880"/>
                    <a:pt x="30903" y="9238"/>
                  </a:cubicBezTo>
                  <a:close/>
                  <a:moveTo>
                    <a:pt x="5751" y="373"/>
                  </a:moveTo>
                  <a:cubicBezTo>
                    <a:pt x="6073" y="381"/>
                    <a:pt x="6404" y="417"/>
                    <a:pt x="6717" y="470"/>
                  </a:cubicBezTo>
                  <a:lnTo>
                    <a:pt x="6717" y="470"/>
                  </a:lnTo>
                  <a:cubicBezTo>
                    <a:pt x="6935" y="557"/>
                    <a:pt x="7145" y="636"/>
                    <a:pt x="7355" y="724"/>
                  </a:cubicBezTo>
                  <a:cubicBezTo>
                    <a:pt x="7581" y="814"/>
                    <a:pt x="7797" y="904"/>
                    <a:pt x="8013" y="994"/>
                  </a:cubicBezTo>
                  <a:cubicBezTo>
                    <a:pt x="8013" y="994"/>
                    <a:pt x="8013" y="1003"/>
                    <a:pt x="8013" y="1003"/>
                  </a:cubicBezTo>
                  <a:cubicBezTo>
                    <a:pt x="8033" y="1009"/>
                    <a:pt x="8052" y="1011"/>
                    <a:pt x="8071" y="1011"/>
                  </a:cubicBezTo>
                  <a:cubicBezTo>
                    <a:pt x="8152" y="1011"/>
                    <a:pt x="8228" y="966"/>
                    <a:pt x="8257" y="886"/>
                  </a:cubicBezTo>
                  <a:lnTo>
                    <a:pt x="8257" y="877"/>
                  </a:lnTo>
                  <a:lnTo>
                    <a:pt x="8414" y="444"/>
                  </a:lnTo>
                  <a:lnTo>
                    <a:pt x="8414" y="444"/>
                  </a:lnTo>
                  <a:cubicBezTo>
                    <a:pt x="10263" y="1072"/>
                    <a:pt x="12104" y="1701"/>
                    <a:pt x="13945" y="2347"/>
                  </a:cubicBezTo>
                  <a:cubicBezTo>
                    <a:pt x="15847" y="3005"/>
                    <a:pt x="17749" y="3672"/>
                    <a:pt x="19641" y="4339"/>
                  </a:cubicBezTo>
                  <a:lnTo>
                    <a:pt x="22490" y="5348"/>
                  </a:lnTo>
                  <a:lnTo>
                    <a:pt x="25329" y="6367"/>
                  </a:lnTo>
                  <a:cubicBezTo>
                    <a:pt x="27160" y="7029"/>
                    <a:pt x="28991" y="7701"/>
                    <a:pt x="30814" y="8396"/>
                  </a:cubicBezTo>
                  <a:lnTo>
                    <a:pt x="30814" y="8396"/>
                  </a:lnTo>
                  <a:cubicBezTo>
                    <a:pt x="30764" y="8551"/>
                    <a:pt x="30714" y="8705"/>
                    <a:pt x="30664" y="8859"/>
                  </a:cubicBezTo>
                  <a:lnTo>
                    <a:pt x="30664" y="8859"/>
                  </a:lnTo>
                  <a:cubicBezTo>
                    <a:pt x="30645" y="8878"/>
                    <a:pt x="30630" y="8901"/>
                    <a:pt x="30620" y="8927"/>
                  </a:cubicBezTo>
                  <a:cubicBezTo>
                    <a:pt x="30610" y="8958"/>
                    <a:pt x="30607" y="8990"/>
                    <a:pt x="30611" y="9019"/>
                  </a:cubicBezTo>
                  <a:lnTo>
                    <a:pt x="30611" y="9019"/>
                  </a:lnTo>
                  <a:cubicBezTo>
                    <a:pt x="30384" y="9706"/>
                    <a:pt x="30151" y="10391"/>
                    <a:pt x="29917" y="11072"/>
                  </a:cubicBezTo>
                  <a:cubicBezTo>
                    <a:pt x="29602" y="12027"/>
                    <a:pt x="29259" y="12974"/>
                    <a:pt x="28926" y="13920"/>
                  </a:cubicBezTo>
                  <a:cubicBezTo>
                    <a:pt x="28592" y="14867"/>
                    <a:pt x="28250" y="15804"/>
                    <a:pt x="27907" y="16751"/>
                  </a:cubicBezTo>
                  <a:cubicBezTo>
                    <a:pt x="27557" y="17694"/>
                    <a:pt x="27216" y="18628"/>
                    <a:pt x="26847" y="19562"/>
                  </a:cubicBezTo>
                  <a:lnTo>
                    <a:pt x="26847" y="19562"/>
                  </a:lnTo>
                  <a:cubicBezTo>
                    <a:pt x="26846" y="19565"/>
                    <a:pt x="26845" y="19569"/>
                    <a:pt x="26844" y="19572"/>
                  </a:cubicBezTo>
                  <a:lnTo>
                    <a:pt x="26841" y="19578"/>
                  </a:lnTo>
                  <a:lnTo>
                    <a:pt x="26841" y="19578"/>
                  </a:lnTo>
                  <a:cubicBezTo>
                    <a:pt x="26840" y="19580"/>
                    <a:pt x="26838" y="19581"/>
                    <a:pt x="26835" y="19581"/>
                  </a:cubicBezTo>
                  <a:cubicBezTo>
                    <a:pt x="26832" y="19592"/>
                    <a:pt x="26830" y="19603"/>
                    <a:pt x="26829" y="19614"/>
                  </a:cubicBezTo>
                  <a:lnTo>
                    <a:pt x="26829" y="19614"/>
                  </a:lnTo>
                  <a:lnTo>
                    <a:pt x="26673" y="20051"/>
                  </a:lnTo>
                  <a:lnTo>
                    <a:pt x="26673" y="20051"/>
                  </a:lnTo>
                  <a:cubicBezTo>
                    <a:pt x="24831" y="19414"/>
                    <a:pt x="22989" y="18785"/>
                    <a:pt x="21147" y="18148"/>
                  </a:cubicBezTo>
                  <a:lnTo>
                    <a:pt x="15450" y="16147"/>
                  </a:lnTo>
                  <a:lnTo>
                    <a:pt x="9753" y="14137"/>
                  </a:lnTo>
                  <a:cubicBezTo>
                    <a:pt x="7921" y="13474"/>
                    <a:pt x="6090" y="12811"/>
                    <a:pt x="4274" y="12091"/>
                  </a:cubicBezTo>
                  <a:lnTo>
                    <a:pt x="4274" y="12091"/>
                  </a:lnTo>
                  <a:lnTo>
                    <a:pt x="4381" y="11793"/>
                  </a:lnTo>
                  <a:cubicBezTo>
                    <a:pt x="4417" y="11694"/>
                    <a:pt x="4363" y="11586"/>
                    <a:pt x="4264" y="11550"/>
                  </a:cubicBezTo>
                  <a:cubicBezTo>
                    <a:pt x="3813" y="11397"/>
                    <a:pt x="3371" y="11252"/>
                    <a:pt x="2921" y="11099"/>
                  </a:cubicBezTo>
                  <a:lnTo>
                    <a:pt x="2921" y="11099"/>
                  </a:lnTo>
                  <a:lnTo>
                    <a:pt x="2957" y="11108"/>
                  </a:lnTo>
                  <a:cubicBezTo>
                    <a:pt x="2398" y="10784"/>
                    <a:pt x="1884" y="10378"/>
                    <a:pt x="1460" y="9891"/>
                  </a:cubicBezTo>
                  <a:cubicBezTo>
                    <a:pt x="1046" y="9404"/>
                    <a:pt x="739" y="8828"/>
                    <a:pt x="595" y="8215"/>
                  </a:cubicBezTo>
                  <a:cubicBezTo>
                    <a:pt x="442" y="7602"/>
                    <a:pt x="451" y="6962"/>
                    <a:pt x="550" y="6331"/>
                  </a:cubicBezTo>
                  <a:cubicBezTo>
                    <a:pt x="604" y="6015"/>
                    <a:pt x="685" y="5700"/>
                    <a:pt x="766" y="5393"/>
                  </a:cubicBezTo>
                  <a:cubicBezTo>
                    <a:pt x="856" y="5078"/>
                    <a:pt x="956" y="4771"/>
                    <a:pt x="1055" y="4465"/>
                  </a:cubicBezTo>
                  <a:cubicBezTo>
                    <a:pt x="1514" y="3266"/>
                    <a:pt x="2010" y="2022"/>
                    <a:pt x="3029" y="1211"/>
                  </a:cubicBezTo>
                  <a:cubicBezTo>
                    <a:pt x="3534" y="814"/>
                    <a:pt x="4147" y="562"/>
                    <a:pt x="4787" y="454"/>
                  </a:cubicBezTo>
                  <a:cubicBezTo>
                    <a:pt x="5102" y="391"/>
                    <a:pt x="5426" y="373"/>
                    <a:pt x="5751" y="373"/>
                  </a:cubicBezTo>
                  <a:close/>
                  <a:moveTo>
                    <a:pt x="8302" y="1"/>
                  </a:moveTo>
                  <a:cubicBezTo>
                    <a:pt x="8223" y="1"/>
                    <a:pt x="8150" y="51"/>
                    <a:pt x="8122" y="129"/>
                  </a:cubicBezTo>
                  <a:lnTo>
                    <a:pt x="8113" y="129"/>
                  </a:lnTo>
                  <a:lnTo>
                    <a:pt x="7956" y="581"/>
                  </a:lnTo>
                  <a:lnTo>
                    <a:pt x="7956" y="581"/>
                  </a:lnTo>
                  <a:cubicBezTo>
                    <a:pt x="7792" y="532"/>
                    <a:pt x="7628" y="479"/>
                    <a:pt x="7464" y="427"/>
                  </a:cubicBezTo>
                  <a:cubicBezTo>
                    <a:pt x="7238" y="363"/>
                    <a:pt x="7013" y="291"/>
                    <a:pt x="6788" y="219"/>
                  </a:cubicBezTo>
                  <a:lnTo>
                    <a:pt x="6779" y="219"/>
                  </a:lnTo>
                  <a:cubicBezTo>
                    <a:pt x="6779" y="210"/>
                    <a:pt x="6770" y="210"/>
                    <a:pt x="6761" y="210"/>
                  </a:cubicBezTo>
                  <a:cubicBezTo>
                    <a:pt x="6451" y="177"/>
                    <a:pt x="6140" y="157"/>
                    <a:pt x="5828" y="157"/>
                  </a:cubicBezTo>
                  <a:cubicBezTo>
                    <a:pt x="5468" y="157"/>
                    <a:pt x="5108" y="183"/>
                    <a:pt x="4750" y="246"/>
                  </a:cubicBezTo>
                  <a:cubicBezTo>
                    <a:pt x="4083" y="363"/>
                    <a:pt x="3434" y="616"/>
                    <a:pt x="2876" y="994"/>
                  </a:cubicBezTo>
                  <a:cubicBezTo>
                    <a:pt x="2299" y="1373"/>
                    <a:pt x="1821" y="1887"/>
                    <a:pt x="1442" y="2464"/>
                  </a:cubicBezTo>
                  <a:cubicBezTo>
                    <a:pt x="1253" y="2752"/>
                    <a:pt x="1100" y="3050"/>
                    <a:pt x="956" y="3347"/>
                  </a:cubicBezTo>
                  <a:cubicBezTo>
                    <a:pt x="802" y="3654"/>
                    <a:pt x="676" y="3969"/>
                    <a:pt x="568" y="4294"/>
                  </a:cubicBezTo>
                  <a:cubicBezTo>
                    <a:pt x="343" y="4934"/>
                    <a:pt x="171" y="5583"/>
                    <a:pt x="81" y="6268"/>
                  </a:cubicBezTo>
                  <a:cubicBezTo>
                    <a:pt x="0" y="6944"/>
                    <a:pt x="27" y="7647"/>
                    <a:pt x="225" y="8314"/>
                  </a:cubicBezTo>
                  <a:cubicBezTo>
                    <a:pt x="406" y="8981"/>
                    <a:pt x="766" y="9594"/>
                    <a:pt x="1208" y="10108"/>
                  </a:cubicBezTo>
                  <a:cubicBezTo>
                    <a:pt x="1659" y="10630"/>
                    <a:pt x="2209" y="11045"/>
                    <a:pt x="2776" y="11397"/>
                  </a:cubicBezTo>
                  <a:cubicBezTo>
                    <a:pt x="2785" y="11406"/>
                    <a:pt x="2794" y="11415"/>
                    <a:pt x="2803" y="11415"/>
                  </a:cubicBezTo>
                  <a:lnTo>
                    <a:pt x="2812" y="11415"/>
                  </a:lnTo>
                  <a:cubicBezTo>
                    <a:pt x="3194" y="11555"/>
                    <a:pt x="3575" y="11695"/>
                    <a:pt x="3957" y="11841"/>
                  </a:cubicBezTo>
                  <a:lnTo>
                    <a:pt x="3957" y="11841"/>
                  </a:lnTo>
                  <a:lnTo>
                    <a:pt x="3849" y="12136"/>
                  </a:lnTo>
                  <a:lnTo>
                    <a:pt x="3840" y="12154"/>
                  </a:lnTo>
                  <a:cubicBezTo>
                    <a:pt x="3813" y="12253"/>
                    <a:pt x="3867" y="12361"/>
                    <a:pt x="3966" y="12388"/>
                  </a:cubicBezTo>
                  <a:cubicBezTo>
                    <a:pt x="5886" y="12992"/>
                    <a:pt x="7788" y="13650"/>
                    <a:pt x="9690" y="14317"/>
                  </a:cubicBezTo>
                  <a:lnTo>
                    <a:pt x="15378" y="16345"/>
                  </a:lnTo>
                  <a:lnTo>
                    <a:pt x="21057" y="18400"/>
                  </a:lnTo>
                  <a:cubicBezTo>
                    <a:pt x="22950" y="19076"/>
                    <a:pt x="24833" y="19779"/>
                    <a:pt x="26726" y="20473"/>
                  </a:cubicBezTo>
                  <a:cubicBezTo>
                    <a:pt x="26747" y="20481"/>
                    <a:pt x="26769" y="20485"/>
                    <a:pt x="26791" y="20485"/>
                  </a:cubicBezTo>
                  <a:cubicBezTo>
                    <a:pt x="26871" y="20485"/>
                    <a:pt x="26950" y="20435"/>
                    <a:pt x="26979" y="20356"/>
                  </a:cubicBezTo>
                  <a:lnTo>
                    <a:pt x="27142" y="19880"/>
                  </a:lnTo>
                  <a:lnTo>
                    <a:pt x="27142" y="19880"/>
                  </a:lnTo>
                  <a:lnTo>
                    <a:pt x="27817" y="20122"/>
                  </a:lnTo>
                  <a:lnTo>
                    <a:pt x="27835" y="20131"/>
                  </a:lnTo>
                  <a:cubicBezTo>
                    <a:pt x="27852" y="20136"/>
                    <a:pt x="27869" y="20138"/>
                    <a:pt x="27886" y="20138"/>
                  </a:cubicBezTo>
                  <a:cubicBezTo>
                    <a:pt x="27967" y="20138"/>
                    <a:pt x="28040" y="20087"/>
                    <a:pt x="28069" y="20005"/>
                  </a:cubicBezTo>
                  <a:cubicBezTo>
                    <a:pt x="28358" y="19112"/>
                    <a:pt x="28655" y="18220"/>
                    <a:pt x="28962" y="17328"/>
                  </a:cubicBezTo>
                  <a:lnTo>
                    <a:pt x="29890" y="14660"/>
                  </a:lnTo>
                  <a:cubicBezTo>
                    <a:pt x="30215" y="13776"/>
                    <a:pt x="30530" y="12893"/>
                    <a:pt x="30855" y="12009"/>
                  </a:cubicBezTo>
                  <a:cubicBezTo>
                    <a:pt x="31179" y="11126"/>
                    <a:pt x="31504" y="10243"/>
                    <a:pt x="31846" y="9368"/>
                  </a:cubicBezTo>
                  <a:cubicBezTo>
                    <a:pt x="31846" y="9368"/>
                    <a:pt x="31846" y="9359"/>
                    <a:pt x="31846" y="9359"/>
                  </a:cubicBezTo>
                  <a:cubicBezTo>
                    <a:pt x="31882" y="9260"/>
                    <a:pt x="31837" y="9152"/>
                    <a:pt x="31738" y="9116"/>
                  </a:cubicBezTo>
                  <a:lnTo>
                    <a:pt x="31729" y="9116"/>
                  </a:lnTo>
                  <a:lnTo>
                    <a:pt x="31043" y="8870"/>
                  </a:lnTo>
                  <a:lnTo>
                    <a:pt x="31043" y="8870"/>
                  </a:lnTo>
                  <a:cubicBezTo>
                    <a:pt x="31109" y="8697"/>
                    <a:pt x="31176" y="8523"/>
                    <a:pt x="31242" y="8350"/>
                  </a:cubicBezTo>
                  <a:cubicBezTo>
                    <a:pt x="31242" y="8350"/>
                    <a:pt x="31242" y="8341"/>
                    <a:pt x="31242" y="8341"/>
                  </a:cubicBezTo>
                  <a:cubicBezTo>
                    <a:pt x="31278" y="8242"/>
                    <a:pt x="31224" y="8133"/>
                    <a:pt x="31125" y="8097"/>
                  </a:cubicBezTo>
                  <a:cubicBezTo>
                    <a:pt x="29214" y="7466"/>
                    <a:pt x="27303" y="6817"/>
                    <a:pt x="25410" y="6150"/>
                  </a:cubicBezTo>
                  <a:lnTo>
                    <a:pt x="22562" y="5150"/>
                  </a:lnTo>
                  <a:lnTo>
                    <a:pt x="19714" y="4131"/>
                  </a:lnTo>
                  <a:cubicBezTo>
                    <a:pt x="17821" y="3455"/>
                    <a:pt x="15928" y="2779"/>
                    <a:pt x="14035" y="2085"/>
                  </a:cubicBezTo>
                  <a:cubicBezTo>
                    <a:pt x="12142" y="1409"/>
                    <a:pt x="10258" y="706"/>
                    <a:pt x="8365" y="12"/>
                  </a:cubicBezTo>
                  <a:cubicBezTo>
                    <a:pt x="8344" y="4"/>
                    <a:pt x="8323" y="1"/>
                    <a:pt x="8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3"/>
            <p:cNvSpPr/>
            <p:nvPr/>
          </p:nvSpPr>
          <p:spPr>
            <a:xfrm>
              <a:off x="5385438" y="842193"/>
              <a:ext cx="146402" cy="383398"/>
            </a:xfrm>
            <a:custGeom>
              <a:rect b="b" l="l" r="r" t="t"/>
              <a:pathLst>
                <a:path extrusionOk="0" h="11308" w="4318">
                  <a:moveTo>
                    <a:pt x="4098" y="1"/>
                  </a:moveTo>
                  <a:cubicBezTo>
                    <a:pt x="4017" y="1"/>
                    <a:pt x="3941" y="57"/>
                    <a:pt x="3912" y="137"/>
                  </a:cubicBezTo>
                  <a:cubicBezTo>
                    <a:pt x="3624" y="1057"/>
                    <a:pt x="3299" y="1967"/>
                    <a:pt x="2984" y="2877"/>
                  </a:cubicBezTo>
                  <a:lnTo>
                    <a:pt x="2001" y="5609"/>
                  </a:lnTo>
                  <a:lnTo>
                    <a:pt x="1028" y="8331"/>
                  </a:lnTo>
                  <a:cubicBezTo>
                    <a:pt x="703" y="9241"/>
                    <a:pt x="361" y="10143"/>
                    <a:pt x="36" y="11053"/>
                  </a:cubicBezTo>
                  <a:cubicBezTo>
                    <a:pt x="0" y="11152"/>
                    <a:pt x="54" y="11269"/>
                    <a:pt x="154" y="11296"/>
                  </a:cubicBezTo>
                  <a:cubicBezTo>
                    <a:pt x="174" y="11304"/>
                    <a:pt x="196" y="11308"/>
                    <a:pt x="217" y="11308"/>
                  </a:cubicBezTo>
                  <a:cubicBezTo>
                    <a:pt x="295" y="11308"/>
                    <a:pt x="368" y="11257"/>
                    <a:pt x="397" y="11179"/>
                  </a:cubicBezTo>
                  <a:cubicBezTo>
                    <a:pt x="712" y="10269"/>
                    <a:pt x="1028" y="9358"/>
                    <a:pt x="1343" y="8448"/>
                  </a:cubicBezTo>
                  <a:lnTo>
                    <a:pt x="2308" y="5717"/>
                  </a:lnTo>
                  <a:lnTo>
                    <a:pt x="3272" y="2985"/>
                  </a:lnTo>
                  <a:cubicBezTo>
                    <a:pt x="3597" y="2075"/>
                    <a:pt x="3921" y="1165"/>
                    <a:pt x="4273" y="263"/>
                  </a:cubicBezTo>
                  <a:cubicBezTo>
                    <a:pt x="4282" y="263"/>
                    <a:pt x="4282" y="254"/>
                    <a:pt x="4282" y="254"/>
                  </a:cubicBezTo>
                  <a:cubicBezTo>
                    <a:pt x="4318" y="155"/>
                    <a:pt x="4255" y="47"/>
                    <a:pt x="4156" y="11"/>
                  </a:cubicBezTo>
                  <a:cubicBezTo>
                    <a:pt x="4136" y="4"/>
                    <a:pt x="4117" y="1"/>
                    <a:pt x="40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crewdriver and Wrench Vector Clipart image - Free stock photo ..." id="3021" name="Google Shape;30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60879">
            <a:off x="8038451" y="178586"/>
            <a:ext cx="1488324" cy="1471614"/>
          </a:xfrm>
          <a:prstGeom prst="rect">
            <a:avLst/>
          </a:prstGeom>
          <a:noFill/>
          <a:ln>
            <a:noFill/>
          </a:ln>
        </p:spPr>
      </p:pic>
      <p:sp>
        <p:nvSpPr>
          <p:cNvPr id="3022" name="Google Shape;3022;p83"/>
          <p:cNvSpPr txBox="1"/>
          <p:nvPr/>
        </p:nvSpPr>
        <p:spPr>
          <a:xfrm>
            <a:off x="1806750" y="1776900"/>
            <a:ext cx="5530500" cy="1884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Our main conceptual hurdle right now is ironing out the details of our </a:t>
            </a:r>
            <a:r>
              <a:rPr b="1"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database</a:t>
            </a:r>
            <a:r>
              <a:rPr lang="en" sz="19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, like session and persistent image storage. </a:t>
            </a:r>
            <a:endParaRPr sz="19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84"/>
          <p:cNvSpPr/>
          <p:nvPr/>
        </p:nvSpPr>
        <p:spPr>
          <a:xfrm>
            <a:off x="519642" y="2872670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84"/>
          <p:cNvSpPr/>
          <p:nvPr/>
        </p:nvSpPr>
        <p:spPr>
          <a:xfrm>
            <a:off x="1755630" y="2954219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84"/>
          <p:cNvSpPr/>
          <p:nvPr/>
        </p:nvSpPr>
        <p:spPr>
          <a:xfrm>
            <a:off x="2988180" y="2872670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84"/>
          <p:cNvSpPr/>
          <p:nvPr/>
        </p:nvSpPr>
        <p:spPr>
          <a:xfrm>
            <a:off x="4220755" y="2905202"/>
            <a:ext cx="1124100" cy="298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84"/>
          <p:cNvSpPr/>
          <p:nvPr/>
        </p:nvSpPr>
        <p:spPr>
          <a:xfrm>
            <a:off x="6661405" y="2954782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84"/>
          <p:cNvSpPr/>
          <p:nvPr/>
        </p:nvSpPr>
        <p:spPr>
          <a:xfrm>
            <a:off x="470517" y="2908790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73" y="685"/>
                  <a:pt x="1667" y="867"/>
                  <a:pt x="1485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54" y="913"/>
                  <a:pt x="2443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4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94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67" y="502"/>
                </a:cubicBezTo>
                <a:close/>
                <a:moveTo>
                  <a:pt x="6164" y="502"/>
                </a:moveTo>
                <a:cubicBezTo>
                  <a:pt x="4498" y="2169"/>
                  <a:pt x="2854" y="3835"/>
                  <a:pt x="1211" y="5547"/>
                </a:cubicBezTo>
                <a:lnTo>
                  <a:pt x="1028" y="5547"/>
                </a:lnTo>
                <a:lnTo>
                  <a:pt x="3037" y="3013"/>
                </a:lnTo>
                <a:lnTo>
                  <a:pt x="2854" y="2785"/>
                </a:lnTo>
                <a:cubicBezTo>
                  <a:pt x="3607" y="2032"/>
                  <a:pt x="4361" y="1256"/>
                  <a:pt x="5137" y="502"/>
                </a:cubicBezTo>
                <a:close/>
                <a:moveTo>
                  <a:pt x="7556" y="502"/>
                </a:moveTo>
                <a:cubicBezTo>
                  <a:pt x="5844" y="2169"/>
                  <a:pt x="4110" y="3858"/>
                  <a:pt x="2420" y="5547"/>
                </a:cubicBezTo>
                <a:lnTo>
                  <a:pt x="1599" y="5547"/>
                </a:lnTo>
                <a:cubicBezTo>
                  <a:pt x="3356" y="3880"/>
                  <a:pt x="5114" y="2191"/>
                  <a:pt x="6849" y="502"/>
                </a:cubicBezTo>
                <a:close/>
                <a:moveTo>
                  <a:pt x="8629" y="502"/>
                </a:moveTo>
                <a:cubicBezTo>
                  <a:pt x="7008" y="2169"/>
                  <a:pt x="5365" y="3835"/>
                  <a:pt x="3767" y="5547"/>
                </a:cubicBezTo>
                <a:lnTo>
                  <a:pt x="2649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55" y="2169"/>
                  <a:pt x="6689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1" y="2169"/>
                  <a:pt x="8949" y="502"/>
                </a:cubicBezTo>
                <a:close/>
                <a:moveTo>
                  <a:pt x="12327" y="502"/>
                </a:moveTo>
                <a:cubicBezTo>
                  <a:pt x="10569" y="2191"/>
                  <a:pt x="8789" y="3858"/>
                  <a:pt x="7031" y="5547"/>
                </a:cubicBezTo>
                <a:lnTo>
                  <a:pt x="5456" y="5547"/>
                </a:lnTo>
                <a:cubicBezTo>
                  <a:pt x="7077" y="3835"/>
                  <a:pt x="8720" y="2169"/>
                  <a:pt x="10364" y="502"/>
                </a:cubicBezTo>
                <a:close/>
                <a:moveTo>
                  <a:pt x="14130" y="502"/>
                </a:moveTo>
                <a:cubicBezTo>
                  <a:pt x="12349" y="2191"/>
                  <a:pt x="10569" y="3858"/>
                  <a:pt x="8812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87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108" y="5547"/>
                </a:lnTo>
                <a:cubicBezTo>
                  <a:pt x="10820" y="3858"/>
                  <a:pt x="12555" y="2169"/>
                  <a:pt x="14290" y="502"/>
                </a:cubicBezTo>
                <a:close/>
                <a:moveTo>
                  <a:pt x="17006" y="502"/>
                </a:moveTo>
                <a:cubicBezTo>
                  <a:pt x="15362" y="2169"/>
                  <a:pt x="13696" y="3858"/>
                  <a:pt x="12053" y="5547"/>
                </a:cubicBezTo>
                <a:lnTo>
                  <a:pt x="10911" y="5547"/>
                </a:lnTo>
                <a:cubicBezTo>
                  <a:pt x="12669" y="3835"/>
                  <a:pt x="14427" y="2169"/>
                  <a:pt x="16184" y="502"/>
                </a:cubicBezTo>
                <a:close/>
                <a:moveTo>
                  <a:pt x="18535" y="502"/>
                </a:moveTo>
                <a:cubicBezTo>
                  <a:pt x="16869" y="2169"/>
                  <a:pt x="15203" y="3858"/>
                  <a:pt x="13536" y="5547"/>
                </a:cubicBezTo>
                <a:lnTo>
                  <a:pt x="12167" y="5547"/>
                </a:lnTo>
                <a:cubicBezTo>
                  <a:pt x="13856" y="3858"/>
                  <a:pt x="15545" y="2169"/>
                  <a:pt x="17257" y="502"/>
                </a:cubicBezTo>
                <a:close/>
                <a:moveTo>
                  <a:pt x="19539" y="502"/>
                </a:moveTo>
                <a:cubicBezTo>
                  <a:pt x="17850" y="2146"/>
                  <a:pt x="16230" y="3835"/>
                  <a:pt x="14632" y="5547"/>
                </a:cubicBezTo>
                <a:lnTo>
                  <a:pt x="13787" y="5547"/>
                </a:lnTo>
                <a:cubicBezTo>
                  <a:pt x="15454" y="3858"/>
                  <a:pt x="17120" y="2169"/>
                  <a:pt x="18786" y="502"/>
                </a:cubicBezTo>
                <a:close/>
                <a:moveTo>
                  <a:pt x="21480" y="502"/>
                </a:moveTo>
                <a:cubicBezTo>
                  <a:pt x="21092" y="867"/>
                  <a:pt x="20704" y="1256"/>
                  <a:pt x="20338" y="1621"/>
                </a:cubicBezTo>
                <a:cubicBezTo>
                  <a:pt x="19014" y="2922"/>
                  <a:pt x="17691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4" y="2693"/>
                  <a:pt x="18946" y="1324"/>
                </a:cubicBezTo>
                <a:cubicBezTo>
                  <a:pt x="19220" y="1050"/>
                  <a:pt x="19517" y="776"/>
                  <a:pt x="19791" y="502"/>
                </a:cubicBezTo>
                <a:close/>
                <a:moveTo>
                  <a:pt x="23191" y="502"/>
                </a:moveTo>
                <a:cubicBezTo>
                  <a:pt x="22735" y="959"/>
                  <a:pt x="22301" y="1415"/>
                  <a:pt x="21845" y="1895"/>
                </a:cubicBezTo>
                <a:cubicBezTo>
                  <a:pt x="20681" y="3104"/>
                  <a:pt x="19494" y="4337"/>
                  <a:pt x="18284" y="5547"/>
                </a:cubicBezTo>
                <a:lnTo>
                  <a:pt x="16504" y="5547"/>
                </a:lnTo>
                <a:cubicBezTo>
                  <a:pt x="17645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9" y="2762"/>
                  <a:pt x="22027" y="3880"/>
                </a:cubicBezTo>
                <a:cubicBezTo>
                  <a:pt x="21457" y="4428"/>
                  <a:pt x="20909" y="4976"/>
                  <a:pt x="20338" y="5547"/>
                </a:cubicBezTo>
                <a:lnTo>
                  <a:pt x="18512" y="5547"/>
                </a:lnTo>
                <a:cubicBezTo>
                  <a:pt x="19654" y="4360"/>
                  <a:pt x="20818" y="3173"/>
                  <a:pt x="21959" y="1986"/>
                </a:cubicBezTo>
                <a:cubicBezTo>
                  <a:pt x="22438" y="1484"/>
                  <a:pt x="22918" y="1004"/>
                  <a:pt x="23420" y="502"/>
                </a:cubicBezTo>
                <a:close/>
                <a:moveTo>
                  <a:pt x="26912" y="502"/>
                </a:moveTo>
                <a:cubicBezTo>
                  <a:pt x="25520" y="1917"/>
                  <a:pt x="24127" y="3310"/>
                  <a:pt x="22689" y="4679"/>
                </a:cubicBezTo>
                <a:cubicBezTo>
                  <a:pt x="22393" y="4976"/>
                  <a:pt x="22096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71" y="502"/>
                </a:cubicBezTo>
                <a:close/>
                <a:moveTo>
                  <a:pt x="27916" y="502"/>
                </a:moveTo>
                <a:cubicBezTo>
                  <a:pt x="26570" y="1826"/>
                  <a:pt x="25246" y="3127"/>
                  <a:pt x="23899" y="4451"/>
                </a:cubicBezTo>
                <a:cubicBezTo>
                  <a:pt x="23534" y="4816"/>
                  <a:pt x="23146" y="5181"/>
                  <a:pt x="22781" y="5547"/>
                </a:cubicBezTo>
                <a:lnTo>
                  <a:pt x="22005" y="5547"/>
                </a:lnTo>
                <a:cubicBezTo>
                  <a:pt x="22073" y="5455"/>
                  <a:pt x="22164" y="5387"/>
                  <a:pt x="22233" y="5318"/>
                </a:cubicBezTo>
                <a:cubicBezTo>
                  <a:pt x="23899" y="3743"/>
                  <a:pt x="25543" y="2123"/>
                  <a:pt x="27186" y="502"/>
                </a:cubicBezTo>
                <a:close/>
                <a:moveTo>
                  <a:pt x="28966" y="502"/>
                </a:moveTo>
                <a:cubicBezTo>
                  <a:pt x="27323" y="2169"/>
                  <a:pt x="25657" y="3858"/>
                  <a:pt x="24036" y="5547"/>
                </a:cubicBezTo>
                <a:lnTo>
                  <a:pt x="22986" y="5547"/>
                </a:lnTo>
                <a:cubicBezTo>
                  <a:pt x="23123" y="5387"/>
                  <a:pt x="23283" y="5250"/>
                  <a:pt x="23420" y="5113"/>
                </a:cubicBezTo>
                <a:cubicBezTo>
                  <a:pt x="24995" y="3561"/>
                  <a:pt x="26570" y="2032"/>
                  <a:pt x="28145" y="502"/>
                </a:cubicBezTo>
                <a:close/>
                <a:moveTo>
                  <a:pt x="30427" y="502"/>
                </a:moveTo>
                <a:cubicBezTo>
                  <a:pt x="28898" y="2009"/>
                  <a:pt x="27369" y="3515"/>
                  <a:pt x="25862" y="5044"/>
                </a:cubicBezTo>
                <a:cubicBezTo>
                  <a:pt x="25702" y="5204"/>
                  <a:pt x="25543" y="5364"/>
                  <a:pt x="25383" y="5547"/>
                </a:cubicBezTo>
                <a:lnTo>
                  <a:pt x="24812" y="5547"/>
                </a:lnTo>
                <a:cubicBezTo>
                  <a:pt x="26456" y="3858"/>
                  <a:pt x="28099" y="2191"/>
                  <a:pt x="29742" y="502"/>
                </a:cubicBezTo>
                <a:close/>
                <a:moveTo>
                  <a:pt x="31934" y="502"/>
                </a:moveTo>
                <a:cubicBezTo>
                  <a:pt x="30267" y="2191"/>
                  <a:pt x="28578" y="3858"/>
                  <a:pt x="26912" y="5547"/>
                </a:cubicBezTo>
                <a:lnTo>
                  <a:pt x="25611" y="5547"/>
                </a:lnTo>
                <a:cubicBezTo>
                  <a:pt x="25748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47" y="502"/>
                </a:cubicBezTo>
                <a:close/>
                <a:moveTo>
                  <a:pt x="34056" y="502"/>
                </a:moveTo>
                <a:cubicBezTo>
                  <a:pt x="32299" y="2191"/>
                  <a:pt x="30518" y="3858"/>
                  <a:pt x="28761" y="5547"/>
                </a:cubicBezTo>
                <a:lnTo>
                  <a:pt x="27232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1" y="3880"/>
                  <a:pt x="30336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5" y="502"/>
                </a:cubicBezTo>
                <a:close/>
                <a:moveTo>
                  <a:pt x="37686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87" y="5547"/>
                </a:lnTo>
                <a:cubicBezTo>
                  <a:pt x="32322" y="3880"/>
                  <a:pt x="34056" y="2191"/>
                  <a:pt x="35768" y="502"/>
                </a:cubicBezTo>
                <a:close/>
                <a:moveTo>
                  <a:pt x="39032" y="502"/>
                </a:moveTo>
                <a:cubicBezTo>
                  <a:pt x="38987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4011" y="5547"/>
                </a:cubicBezTo>
                <a:lnTo>
                  <a:pt x="32847" y="5547"/>
                </a:lnTo>
                <a:cubicBezTo>
                  <a:pt x="34559" y="3858"/>
                  <a:pt x="36270" y="2169"/>
                  <a:pt x="37982" y="502"/>
                </a:cubicBezTo>
                <a:close/>
                <a:moveTo>
                  <a:pt x="40470" y="502"/>
                </a:moveTo>
                <a:cubicBezTo>
                  <a:pt x="39763" y="1278"/>
                  <a:pt x="39032" y="2032"/>
                  <a:pt x="38302" y="2785"/>
                </a:cubicBezTo>
                <a:cubicBezTo>
                  <a:pt x="37389" y="3698"/>
                  <a:pt x="36476" y="4611"/>
                  <a:pt x="35563" y="5547"/>
                </a:cubicBezTo>
                <a:lnTo>
                  <a:pt x="34285" y="5547"/>
                </a:lnTo>
                <a:cubicBezTo>
                  <a:pt x="35860" y="3972"/>
                  <a:pt x="37434" y="2397"/>
                  <a:pt x="39009" y="822"/>
                </a:cubicBezTo>
                <a:cubicBezTo>
                  <a:pt x="39124" y="708"/>
                  <a:pt x="39215" y="616"/>
                  <a:pt x="39306" y="502"/>
                </a:cubicBezTo>
                <a:close/>
                <a:moveTo>
                  <a:pt x="41566" y="502"/>
                </a:moveTo>
                <a:cubicBezTo>
                  <a:pt x="39831" y="2191"/>
                  <a:pt x="38096" y="3858"/>
                  <a:pt x="36362" y="5547"/>
                </a:cubicBezTo>
                <a:lnTo>
                  <a:pt x="35700" y="5547"/>
                </a:lnTo>
                <a:cubicBezTo>
                  <a:pt x="37320" y="3858"/>
                  <a:pt x="38964" y="2169"/>
                  <a:pt x="40607" y="502"/>
                </a:cubicBezTo>
                <a:close/>
                <a:moveTo>
                  <a:pt x="43643" y="502"/>
                </a:moveTo>
                <a:cubicBezTo>
                  <a:pt x="41931" y="2191"/>
                  <a:pt x="40242" y="3858"/>
                  <a:pt x="38553" y="5547"/>
                </a:cubicBezTo>
                <a:lnTo>
                  <a:pt x="36955" y="5547"/>
                </a:lnTo>
                <a:cubicBezTo>
                  <a:pt x="38644" y="3858"/>
                  <a:pt x="40310" y="2191"/>
                  <a:pt x="41977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516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9" y="1735"/>
                  <a:pt x="43643" y="2990"/>
                  <a:pt x="42525" y="4200"/>
                </a:cubicBezTo>
                <a:cubicBezTo>
                  <a:pt x="42114" y="4656"/>
                  <a:pt x="41680" y="5090"/>
                  <a:pt x="41246" y="5547"/>
                </a:cubicBezTo>
                <a:lnTo>
                  <a:pt x="40402" y="5547"/>
                </a:lnTo>
                <a:cubicBezTo>
                  <a:pt x="42091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9" y="2077"/>
                  <a:pt x="44510" y="3447"/>
                  <a:pt x="43301" y="4702"/>
                </a:cubicBezTo>
                <a:cubicBezTo>
                  <a:pt x="43027" y="4976"/>
                  <a:pt x="42753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30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5" y="4839"/>
                </a:cubicBezTo>
                <a:cubicBezTo>
                  <a:pt x="44647" y="3584"/>
                  <a:pt x="45789" y="2237"/>
                  <a:pt x="46930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5" y="3515"/>
                  <a:pt x="46382" y="4542"/>
                  <a:pt x="45469" y="5547"/>
                </a:cubicBezTo>
                <a:lnTo>
                  <a:pt x="43803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7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5" y="3607"/>
                  <a:pt x="48277" y="2625"/>
                </a:cubicBezTo>
                <a:close/>
                <a:moveTo>
                  <a:pt x="1" y="0"/>
                </a:moveTo>
                <a:lnTo>
                  <a:pt x="2398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7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84"/>
          <p:cNvSpPr/>
          <p:nvPr/>
        </p:nvSpPr>
        <p:spPr>
          <a:xfrm>
            <a:off x="2935667" y="2908790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49" y="685"/>
                  <a:pt x="1667" y="867"/>
                  <a:pt x="1461" y="1073"/>
                </a:cubicBezTo>
                <a:lnTo>
                  <a:pt x="1027" y="502"/>
                </a:lnTo>
                <a:close/>
                <a:moveTo>
                  <a:pt x="3264" y="502"/>
                </a:moveTo>
                <a:cubicBezTo>
                  <a:pt x="2853" y="913"/>
                  <a:pt x="2443" y="1347"/>
                  <a:pt x="2032" y="1758"/>
                </a:cubicBezTo>
                <a:lnTo>
                  <a:pt x="1575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3" y="1187"/>
                  <a:pt x="3378" y="1895"/>
                  <a:pt x="2694" y="2579"/>
                </a:cubicBezTo>
                <a:lnTo>
                  <a:pt x="2237" y="2032"/>
                </a:lnTo>
                <a:cubicBezTo>
                  <a:pt x="2739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53" y="3835"/>
                  <a:pt x="1210" y="5547"/>
                </a:cubicBezTo>
                <a:lnTo>
                  <a:pt x="1027" y="5547"/>
                </a:lnTo>
                <a:lnTo>
                  <a:pt x="3036" y="3013"/>
                </a:lnTo>
                <a:lnTo>
                  <a:pt x="2853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5" y="502"/>
                </a:moveTo>
                <a:cubicBezTo>
                  <a:pt x="5844" y="2169"/>
                  <a:pt x="4109" y="3858"/>
                  <a:pt x="2397" y="5547"/>
                </a:cubicBezTo>
                <a:lnTo>
                  <a:pt x="1598" y="5547"/>
                </a:lnTo>
                <a:cubicBezTo>
                  <a:pt x="3356" y="3880"/>
                  <a:pt x="5090" y="2191"/>
                  <a:pt x="6848" y="502"/>
                </a:cubicBezTo>
                <a:close/>
                <a:moveTo>
                  <a:pt x="8628" y="502"/>
                </a:moveTo>
                <a:cubicBezTo>
                  <a:pt x="6985" y="2169"/>
                  <a:pt x="5364" y="3835"/>
                  <a:pt x="3766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2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8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06" y="502"/>
                </a:moveTo>
                <a:cubicBezTo>
                  <a:pt x="12349" y="2191"/>
                  <a:pt x="10568" y="3858"/>
                  <a:pt x="8811" y="5547"/>
                </a:cubicBezTo>
                <a:lnTo>
                  <a:pt x="7396" y="5547"/>
                </a:lnTo>
                <a:cubicBezTo>
                  <a:pt x="9108" y="3858"/>
                  <a:pt x="10842" y="2191"/>
                  <a:pt x="12554" y="502"/>
                </a:cubicBezTo>
                <a:close/>
                <a:moveTo>
                  <a:pt x="15864" y="502"/>
                </a:moveTo>
                <a:cubicBezTo>
                  <a:pt x="14084" y="2169"/>
                  <a:pt x="12280" y="3812"/>
                  <a:pt x="10568" y="5547"/>
                </a:cubicBezTo>
                <a:lnTo>
                  <a:pt x="9085" y="5547"/>
                </a:lnTo>
                <a:cubicBezTo>
                  <a:pt x="10820" y="3858"/>
                  <a:pt x="12554" y="2169"/>
                  <a:pt x="14289" y="502"/>
                </a:cubicBezTo>
                <a:close/>
                <a:moveTo>
                  <a:pt x="17005" y="502"/>
                </a:moveTo>
                <a:cubicBezTo>
                  <a:pt x="15339" y="2169"/>
                  <a:pt x="13695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03" y="2169"/>
                  <a:pt x="16161" y="502"/>
                </a:cubicBezTo>
                <a:close/>
                <a:moveTo>
                  <a:pt x="18534" y="502"/>
                </a:moveTo>
                <a:cubicBezTo>
                  <a:pt x="16868" y="2169"/>
                  <a:pt x="15202" y="3858"/>
                  <a:pt x="13536" y="5547"/>
                </a:cubicBezTo>
                <a:lnTo>
                  <a:pt x="12166" y="5547"/>
                </a:lnTo>
                <a:cubicBezTo>
                  <a:pt x="13832" y="3858"/>
                  <a:pt x="15544" y="2169"/>
                  <a:pt x="17233" y="502"/>
                </a:cubicBezTo>
                <a:close/>
                <a:moveTo>
                  <a:pt x="19539" y="502"/>
                </a:moveTo>
                <a:cubicBezTo>
                  <a:pt x="17850" y="2146"/>
                  <a:pt x="16229" y="3835"/>
                  <a:pt x="14631" y="5547"/>
                </a:cubicBezTo>
                <a:lnTo>
                  <a:pt x="13787" y="5547"/>
                </a:lnTo>
                <a:cubicBezTo>
                  <a:pt x="15453" y="3858"/>
                  <a:pt x="17096" y="2169"/>
                  <a:pt x="18786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15" y="1621"/>
                </a:cubicBezTo>
                <a:cubicBezTo>
                  <a:pt x="19014" y="2922"/>
                  <a:pt x="17667" y="4246"/>
                  <a:pt x="16343" y="5547"/>
                </a:cubicBezTo>
                <a:lnTo>
                  <a:pt x="14860" y="5547"/>
                </a:lnTo>
                <a:cubicBezTo>
                  <a:pt x="16206" y="4109"/>
                  <a:pt x="17553" y="2693"/>
                  <a:pt x="18945" y="1324"/>
                </a:cubicBezTo>
                <a:cubicBezTo>
                  <a:pt x="19219" y="1050"/>
                  <a:pt x="19516" y="776"/>
                  <a:pt x="19790" y="502"/>
                </a:cubicBezTo>
                <a:close/>
                <a:moveTo>
                  <a:pt x="23191" y="502"/>
                </a:moveTo>
                <a:cubicBezTo>
                  <a:pt x="22734" y="959"/>
                  <a:pt x="22278" y="1415"/>
                  <a:pt x="21844" y="1895"/>
                </a:cubicBezTo>
                <a:cubicBezTo>
                  <a:pt x="20657" y="3104"/>
                  <a:pt x="19470" y="4337"/>
                  <a:pt x="18283" y="5547"/>
                </a:cubicBezTo>
                <a:lnTo>
                  <a:pt x="16503" y="5547"/>
                </a:lnTo>
                <a:cubicBezTo>
                  <a:pt x="17621" y="4451"/>
                  <a:pt x="18763" y="3378"/>
                  <a:pt x="19858" y="2283"/>
                </a:cubicBezTo>
                <a:cubicBezTo>
                  <a:pt x="20452" y="1689"/>
                  <a:pt x="21045" y="1096"/>
                  <a:pt x="21639" y="502"/>
                </a:cubicBezTo>
                <a:close/>
                <a:moveTo>
                  <a:pt x="25428" y="502"/>
                </a:moveTo>
                <a:cubicBezTo>
                  <a:pt x="24309" y="1644"/>
                  <a:pt x="23168" y="2762"/>
                  <a:pt x="22027" y="3880"/>
                </a:cubicBezTo>
                <a:cubicBezTo>
                  <a:pt x="21456" y="4428"/>
                  <a:pt x="20885" y="4976"/>
                  <a:pt x="20338" y="5547"/>
                </a:cubicBezTo>
                <a:lnTo>
                  <a:pt x="18512" y="5547"/>
                </a:lnTo>
                <a:cubicBezTo>
                  <a:pt x="19653" y="4360"/>
                  <a:pt x="20817" y="3173"/>
                  <a:pt x="21935" y="1986"/>
                </a:cubicBezTo>
                <a:cubicBezTo>
                  <a:pt x="22415" y="1484"/>
                  <a:pt x="22917" y="1004"/>
                  <a:pt x="23419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92" y="4976"/>
                  <a:pt x="22072" y="5250"/>
                  <a:pt x="21776" y="5547"/>
                </a:cubicBezTo>
                <a:lnTo>
                  <a:pt x="20589" y="5547"/>
                </a:lnTo>
                <a:cubicBezTo>
                  <a:pt x="22323" y="3858"/>
                  <a:pt x="24035" y="2191"/>
                  <a:pt x="25770" y="502"/>
                </a:cubicBezTo>
                <a:close/>
                <a:moveTo>
                  <a:pt x="27916" y="502"/>
                </a:moveTo>
                <a:cubicBezTo>
                  <a:pt x="26569" y="1826"/>
                  <a:pt x="25245" y="3127"/>
                  <a:pt x="23898" y="4451"/>
                </a:cubicBezTo>
                <a:cubicBezTo>
                  <a:pt x="23533" y="4816"/>
                  <a:pt x="23145" y="5181"/>
                  <a:pt x="22780" y="5547"/>
                </a:cubicBezTo>
                <a:lnTo>
                  <a:pt x="22004" y="5547"/>
                </a:lnTo>
                <a:cubicBezTo>
                  <a:pt x="22072" y="5455"/>
                  <a:pt x="22141" y="5387"/>
                  <a:pt x="22232" y="5318"/>
                </a:cubicBezTo>
                <a:cubicBezTo>
                  <a:pt x="23898" y="3743"/>
                  <a:pt x="25542" y="2123"/>
                  <a:pt x="27162" y="502"/>
                </a:cubicBezTo>
                <a:close/>
                <a:moveTo>
                  <a:pt x="28966" y="502"/>
                </a:moveTo>
                <a:cubicBezTo>
                  <a:pt x="27299" y="2169"/>
                  <a:pt x="25656" y="3858"/>
                  <a:pt x="24013" y="5547"/>
                </a:cubicBezTo>
                <a:lnTo>
                  <a:pt x="22985" y="5547"/>
                </a:lnTo>
                <a:cubicBezTo>
                  <a:pt x="23122" y="5387"/>
                  <a:pt x="23282" y="5250"/>
                  <a:pt x="23419" y="5113"/>
                </a:cubicBezTo>
                <a:cubicBezTo>
                  <a:pt x="24994" y="3561"/>
                  <a:pt x="26569" y="2032"/>
                  <a:pt x="28144" y="502"/>
                </a:cubicBezTo>
                <a:close/>
                <a:moveTo>
                  <a:pt x="30426" y="502"/>
                </a:moveTo>
                <a:cubicBezTo>
                  <a:pt x="28897" y="2009"/>
                  <a:pt x="27345" y="3515"/>
                  <a:pt x="25861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8" y="2191"/>
                  <a:pt x="29719" y="502"/>
                </a:cubicBezTo>
                <a:close/>
                <a:moveTo>
                  <a:pt x="31933" y="502"/>
                </a:moveTo>
                <a:cubicBezTo>
                  <a:pt x="30244" y="2191"/>
                  <a:pt x="28578" y="3858"/>
                  <a:pt x="26911" y="5547"/>
                </a:cubicBezTo>
                <a:lnTo>
                  <a:pt x="25610" y="5547"/>
                </a:lnTo>
                <a:cubicBezTo>
                  <a:pt x="25724" y="5410"/>
                  <a:pt x="25861" y="5296"/>
                  <a:pt x="25976" y="5159"/>
                </a:cubicBezTo>
                <a:cubicBezTo>
                  <a:pt x="27528" y="3584"/>
                  <a:pt x="29125" y="2032"/>
                  <a:pt x="30723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0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89" y="502"/>
                </a:cubicBezTo>
                <a:close/>
                <a:moveTo>
                  <a:pt x="35516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3" y="3858"/>
                  <a:pt x="32504" y="2191"/>
                  <a:pt x="34284" y="502"/>
                </a:cubicBezTo>
                <a:close/>
                <a:moveTo>
                  <a:pt x="37685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3" y="5547"/>
                </a:lnTo>
                <a:cubicBezTo>
                  <a:pt x="32321" y="3880"/>
                  <a:pt x="34033" y="2191"/>
                  <a:pt x="35768" y="502"/>
                </a:cubicBezTo>
                <a:close/>
                <a:moveTo>
                  <a:pt x="39032" y="502"/>
                </a:moveTo>
                <a:cubicBezTo>
                  <a:pt x="38986" y="571"/>
                  <a:pt x="38917" y="616"/>
                  <a:pt x="38872" y="685"/>
                </a:cubicBezTo>
                <a:cubicBezTo>
                  <a:pt x="37251" y="2305"/>
                  <a:pt x="35631" y="3926"/>
                  <a:pt x="33987" y="5547"/>
                </a:cubicBezTo>
                <a:lnTo>
                  <a:pt x="32846" y="5547"/>
                </a:lnTo>
                <a:cubicBezTo>
                  <a:pt x="34558" y="3858"/>
                  <a:pt x="36270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1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00" y="708"/>
                  <a:pt x="39214" y="616"/>
                  <a:pt x="39305" y="502"/>
                </a:cubicBezTo>
                <a:close/>
                <a:moveTo>
                  <a:pt x="41565" y="502"/>
                </a:moveTo>
                <a:cubicBezTo>
                  <a:pt x="39830" y="2191"/>
                  <a:pt x="38096" y="3858"/>
                  <a:pt x="36361" y="5547"/>
                </a:cubicBezTo>
                <a:lnTo>
                  <a:pt x="35699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19" y="502"/>
                </a:moveTo>
                <a:cubicBezTo>
                  <a:pt x="41930" y="2191"/>
                  <a:pt x="40241" y="3858"/>
                  <a:pt x="38529" y="5547"/>
                </a:cubicBezTo>
                <a:lnTo>
                  <a:pt x="36954" y="5547"/>
                </a:lnTo>
                <a:cubicBezTo>
                  <a:pt x="38644" y="3858"/>
                  <a:pt x="40310" y="2191"/>
                  <a:pt x="41976" y="502"/>
                </a:cubicBezTo>
                <a:close/>
                <a:moveTo>
                  <a:pt x="44943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2" y="3880"/>
                  <a:pt x="42204" y="2191"/>
                  <a:pt x="43916" y="502"/>
                </a:cubicBezTo>
                <a:close/>
                <a:moveTo>
                  <a:pt x="45834" y="502"/>
                </a:moveTo>
                <a:cubicBezTo>
                  <a:pt x="44738" y="1735"/>
                  <a:pt x="43642" y="2990"/>
                  <a:pt x="42524" y="4200"/>
                </a:cubicBezTo>
                <a:cubicBezTo>
                  <a:pt x="42113" y="4656"/>
                  <a:pt x="41679" y="5090"/>
                  <a:pt x="41246" y="5547"/>
                </a:cubicBezTo>
                <a:lnTo>
                  <a:pt x="40401" y="5547"/>
                </a:lnTo>
                <a:cubicBezTo>
                  <a:pt x="42067" y="3903"/>
                  <a:pt x="43734" y="2214"/>
                  <a:pt x="45331" y="502"/>
                </a:cubicBezTo>
                <a:close/>
                <a:moveTo>
                  <a:pt x="46610" y="502"/>
                </a:moveTo>
                <a:lnTo>
                  <a:pt x="46792" y="731"/>
                </a:lnTo>
                <a:cubicBezTo>
                  <a:pt x="45628" y="2077"/>
                  <a:pt x="44487" y="3447"/>
                  <a:pt x="43277" y="4702"/>
                </a:cubicBezTo>
                <a:cubicBezTo>
                  <a:pt x="43026" y="4976"/>
                  <a:pt x="42752" y="5273"/>
                  <a:pt x="42478" y="5547"/>
                </a:cubicBezTo>
                <a:lnTo>
                  <a:pt x="41405" y="5547"/>
                </a:lnTo>
                <a:cubicBezTo>
                  <a:pt x="42980" y="3880"/>
                  <a:pt x="44532" y="2191"/>
                  <a:pt x="46107" y="502"/>
                </a:cubicBezTo>
                <a:close/>
                <a:moveTo>
                  <a:pt x="46929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6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88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4" y="3515"/>
                  <a:pt x="46381" y="4542"/>
                  <a:pt x="45468" y="5547"/>
                </a:cubicBezTo>
                <a:lnTo>
                  <a:pt x="43802" y="5547"/>
                </a:lnTo>
                <a:cubicBezTo>
                  <a:pt x="45035" y="4246"/>
                  <a:pt x="46267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2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0" y="0"/>
                </a:moveTo>
                <a:lnTo>
                  <a:pt x="2397" y="3013"/>
                </a:lnTo>
                <a:lnTo>
                  <a:pt x="0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84"/>
          <p:cNvSpPr/>
          <p:nvPr/>
        </p:nvSpPr>
        <p:spPr>
          <a:xfrm>
            <a:off x="1703092" y="2908790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72" y="685"/>
                  <a:pt x="1667" y="867"/>
                  <a:pt x="1461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54" y="913"/>
                  <a:pt x="2443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94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54" y="3835"/>
                  <a:pt x="1210" y="5547"/>
                </a:cubicBezTo>
                <a:lnTo>
                  <a:pt x="1028" y="5547"/>
                </a:lnTo>
                <a:lnTo>
                  <a:pt x="3036" y="3013"/>
                </a:lnTo>
                <a:lnTo>
                  <a:pt x="2854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6" y="502"/>
                </a:moveTo>
                <a:cubicBezTo>
                  <a:pt x="5844" y="2169"/>
                  <a:pt x="4109" y="3858"/>
                  <a:pt x="2420" y="5547"/>
                </a:cubicBezTo>
                <a:lnTo>
                  <a:pt x="1598" y="5547"/>
                </a:lnTo>
                <a:cubicBezTo>
                  <a:pt x="3356" y="3880"/>
                  <a:pt x="5114" y="2191"/>
                  <a:pt x="6848" y="502"/>
                </a:cubicBezTo>
                <a:close/>
                <a:moveTo>
                  <a:pt x="8629" y="502"/>
                </a:moveTo>
                <a:cubicBezTo>
                  <a:pt x="6985" y="2169"/>
                  <a:pt x="5365" y="3835"/>
                  <a:pt x="3767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9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30" y="502"/>
                </a:moveTo>
                <a:cubicBezTo>
                  <a:pt x="12349" y="2191"/>
                  <a:pt x="10569" y="3858"/>
                  <a:pt x="8811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87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89" y="502"/>
                </a:cubicBezTo>
                <a:close/>
                <a:moveTo>
                  <a:pt x="17006" y="502"/>
                </a:moveTo>
                <a:cubicBezTo>
                  <a:pt x="15339" y="2169"/>
                  <a:pt x="13696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26" y="2169"/>
                  <a:pt x="16161" y="502"/>
                </a:cubicBezTo>
                <a:close/>
                <a:moveTo>
                  <a:pt x="18535" y="502"/>
                </a:moveTo>
                <a:cubicBezTo>
                  <a:pt x="16869" y="2169"/>
                  <a:pt x="15202" y="3858"/>
                  <a:pt x="13536" y="5547"/>
                </a:cubicBezTo>
                <a:lnTo>
                  <a:pt x="12167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39" y="502"/>
                </a:moveTo>
                <a:cubicBezTo>
                  <a:pt x="17850" y="2146"/>
                  <a:pt x="16229" y="3835"/>
                  <a:pt x="14632" y="5547"/>
                </a:cubicBezTo>
                <a:lnTo>
                  <a:pt x="13787" y="5547"/>
                </a:lnTo>
                <a:cubicBezTo>
                  <a:pt x="15453" y="3858"/>
                  <a:pt x="17097" y="2169"/>
                  <a:pt x="18786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38" y="1621"/>
                </a:cubicBezTo>
                <a:cubicBezTo>
                  <a:pt x="19014" y="2922"/>
                  <a:pt x="17690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3" y="2693"/>
                  <a:pt x="18946" y="1324"/>
                </a:cubicBezTo>
                <a:cubicBezTo>
                  <a:pt x="19220" y="1050"/>
                  <a:pt x="19516" y="776"/>
                  <a:pt x="19790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4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3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8" y="2762"/>
                  <a:pt x="22027" y="3880"/>
                </a:cubicBezTo>
                <a:cubicBezTo>
                  <a:pt x="21456" y="4428"/>
                  <a:pt x="20886" y="4976"/>
                  <a:pt x="20338" y="5547"/>
                </a:cubicBezTo>
                <a:lnTo>
                  <a:pt x="18512" y="5547"/>
                </a:lnTo>
                <a:cubicBezTo>
                  <a:pt x="19653" y="4360"/>
                  <a:pt x="20817" y="3173"/>
                  <a:pt x="21936" y="1986"/>
                </a:cubicBezTo>
                <a:cubicBezTo>
                  <a:pt x="22415" y="1484"/>
                  <a:pt x="22917" y="1004"/>
                  <a:pt x="23419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92" y="4976"/>
                  <a:pt x="22073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70" y="502"/>
                </a:cubicBezTo>
                <a:close/>
                <a:moveTo>
                  <a:pt x="27916" y="502"/>
                </a:moveTo>
                <a:cubicBezTo>
                  <a:pt x="26569" y="1826"/>
                  <a:pt x="25245" y="3127"/>
                  <a:pt x="23899" y="4451"/>
                </a:cubicBezTo>
                <a:cubicBezTo>
                  <a:pt x="23534" y="4816"/>
                  <a:pt x="23146" y="5181"/>
                  <a:pt x="22780" y="5547"/>
                </a:cubicBezTo>
                <a:lnTo>
                  <a:pt x="22004" y="5547"/>
                </a:lnTo>
                <a:cubicBezTo>
                  <a:pt x="22073" y="5455"/>
                  <a:pt x="22164" y="5387"/>
                  <a:pt x="22232" y="5318"/>
                </a:cubicBezTo>
                <a:cubicBezTo>
                  <a:pt x="23899" y="3743"/>
                  <a:pt x="25542" y="2123"/>
                  <a:pt x="27186" y="502"/>
                </a:cubicBezTo>
                <a:close/>
                <a:moveTo>
                  <a:pt x="28966" y="502"/>
                </a:moveTo>
                <a:cubicBezTo>
                  <a:pt x="27300" y="2169"/>
                  <a:pt x="25656" y="3858"/>
                  <a:pt x="24013" y="5547"/>
                </a:cubicBezTo>
                <a:lnTo>
                  <a:pt x="22986" y="5547"/>
                </a:lnTo>
                <a:cubicBezTo>
                  <a:pt x="23123" y="5387"/>
                  <a:pt x="23282" y="5250"/>
                  <a:pt x="23419" y="5113"/>
                </a:cubicBezTo>
                <a:cubicBezTo>
                  <a:pt x="24994" y="3561"/>
                  <a:pt x="26569" y="2032"/>
                  <a:pt x="28144" y="502"/>
                </a:cubicBezTo>
                <a:close/>
                <a:moveTo>
                  <a:pt x="30427" y="502"/>
                </a:moveTo>
                <a:cubicBezTo>
                  <a:pt x="28897" y="2009"/>
                  <a:pt x="27368" y="3515"/>
                  <a:pt x="25862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9" y="2191"/>
                  <a:pt x="29719" y="502"/>
                </a:cubicBezTo>
                <a:close/>
                <a:moveTo>
                  <a:pt x="31933" y="502"/>
                </a:moveTo>
                <a:cubicBezTo>
                  <a:pt x="30244" y="2191"/>
                  <a:pt x="28578" y="3858"/>
                  <a:pt x="26912" y="5547"/>
                </a:cubicBezTo>
                <a:lnTo>
                  <a:pt x="25611" y="5547"/>
                </a:lnTo>
                <a:cubicBezTo>
                  <a:pt x="25748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24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1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4" y="502"/>
                </a:cubicBezTo>
                <a:close/>
                <a:moveTo>
                  <a:pt x="37685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1" y="3880"/>
                  <a:pt x="34033" y="2191"/>
                  <a:pt x="35768" y="502"/>
                </a:cubicBezTo>
                <a:close/>
                <a:moveTo>
                  <a:pt x="39032" y="502"/>
                </a:moveTo>
                <a:cubicBezTo>
                  <a:pt x="38986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4010" y="5547"/>
                </a:cubicBezTo>
                <a:lnTo>
                  <a:pt x="32846" y="5547"/>
                </a:lnTo>
                <a:cubicBezTo>
                  <a:pt x="34558" y="3858"/>
                  <a:pt x="36270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2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23" y="708"/>
                  <a:pt x="39215" y="616"/>
                  <a:pt x="39306" y="502"/>
                </a:cubicBezTo>
                <a:close/>
                <a:moveTo>
                  <a:pt x="41566" y="502"/>
                </a:moveTo>
                <a:cubicBezTo>
                  <a:pt x="39831" y="2191"/>
                  <a:pt x="38096" y="3858"/>
                  <a:pt x="36361" y="5547"/>
                </a:cubicBezTo>
                <a:lnTo>
                  <a:pt x="35699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44" y="3858"/>
                  <a:pt x="40310" y="2191"/>
                  <a:pt x="41976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8" y="1735"/>
                  <a:pt x="43643" y="2990"/>
                  <a:pt x="42524" y="4200"/>
                </a:cubicBezTo>
                <a:cubicBezTo>
                  <a:pt x="42113" y="4656"/>
                  <a:pt x="41680" y="5090"/>
                  <a:pt x="41246" y="5547"/>
                </a:cubicBezTo>
                <a:lnTo>
                  <a:pt x="40401" y="5547"/>
                </a:lnTo>
                <a:cubicBezTo>
                  <a:pt x="42091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8" y="2077"/>
                  <a:pt x="44510" y="3447"/>
                  <a:pt x="43300" y="4702"/>
                </a:cubicBezTo>
                <a:cubicBezTo>
                  <a:pt x="43026" y="4976"/>
                  <a:pt x="42752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29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88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5" y="3515"/>
                  <a:pt x="46382" y="4542"/>
                  <a:pt x="45469" y="5547"/>
                </a:cubicBezTo>
                <a:lnTo>
                  <a:pt x="43802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1" y="0"/>
                </a:moveTo>
                <a:lnTo>
                  <a:pt x="2397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84"/>
          <p:cNvSpPr/>
          <p:nvPr/>
        </p:nvSpPr>
        <p:spPr>
          <a:xfrm>
            <a:off x="4168217" y="2908790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50" y="685"/>
                  <a:pt x="1667" y="867"/>
                  <a:pt x="1462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31" y="913"/>
                  <a:pt x="2420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4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72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4" y="502"/>
                </a:moveTo>
                <a:cubicBezTo>
                  <a:pt x="4498" y="2169"/>
                  <a:pt x="2854" y="3835"/>
                  <a:pt x="1211" y="5547"/>
                </a:cubicBezTo>
                <a:lnTo>
                  <a:pt x="1028" y="5547"/>
                </a:lnTo>
                <a:lnTo>
                  <a:pt x="3037" y="3013"/>
                </a:lnTo>
                <a:lnTo>
                  <a:pt x="2854" y="2785"/>
                </a:lnTo>
                <a:cubicBezTo>
                  <a:pt x="3607" y="2032"/>
                  <a:pt x="4361" y="1256"/>
                  <a:pt x="5137" y="502"/>
                </a:cubicBezTo>
                <a:close/>
                <a:moveTo>
                  <a:pt x="7556" y="502"/>
                </a:moveTo>
                <a:cubicBezTo>
                  <a:pt x="5821" y="2169"/>
                  <a:pt x="4110" y="3858"/>
                  <a:pt x="2398" y="5547"/>
                </a:cubicBezTo>
                <a:lnTo>
                  <a:pt x="1599" y="5547"/>
                </a:lnTo>
                <a:cubicBezTo>
                  <a:pt x="3356" y="3880"/>
                  <a:pt x="5091" y="2191"/>
                  <a:pt x="6849" y="502"/>
                </a:cubicBezTo>
                <a:close/>
                <a:moveTo>
                  <a:pt x="8629" y="502"/>
                </a:moveTo>
                <a:cubicBezTo>
                  <a:pt x="6986" y="2169"/>
                  <a:pt x="5365" y="3835"/>
                  <a:pt x="3767" y="5547"/>
                </a:cubicBezTo>
                <a:lnTo>
                  <a:pt x="2649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9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1" y="2169"/>
                  <a:pt x="8948" y="502"/>
                </a:cubicBezTo>
                <a:close/>
                <a:moveTo>
                  <a:pt x="12327" y="502"/>
                </a:moveTo>
                <a:cubicBezTo>
                  <a:pt x="10569" y="2191"/>
                  <a:pt x="8789" y="3858"/>
                  <a:pt x="7031" y="5547"/>
                </a:cubicBezTo>
                <a:lnTo>
                  <a:pt x="5456" y="5547"/>
                </a:lnTo>
                <a:cubicBezTo>
                  <a:pt x="7077" y="3835"/>
                  <a:pt x="8720" y="2169"/>
                  <a:pt x="10364" y="502"/>
                </a:cubicBezTo>
                <a:close/>
                <a:moveTo>
                  <a:pt x="14107" y="502"/>
                </a:moveTo>
                <a:cubicBezTo>
                  <a:pt x="12349" y="2191"/>
                  <a:pt x="10569" y="3858"/>
                  <a:pt x="8812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65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90" y="502"/>
                </a:cubicBezTo>
                <a:close/>
                <a:moveTo>
                  <a:pt x="17006" y="502"/>
                </a:moveTo>
                <a:cubicBezTo>
                  <a:pt x="15340" y="2169"/>
                  <a:pt x="13696" y="3858"/>
                  <a:pt x="12053" y="5547"/>
                </a:cubicBezTo>
                <a:lnTo>
                  <a:pt x="10911" y="5547"/>
                </a:lnTo>
                <a:cubicBezTo>
                  <a:pt x="12646" y="3835"/>
                  <a:pt x="14404" y="2169"/>
                  <a:pt x="16161" y="502"/>
                </a:cubicBezTo>
                <a:close/>
                <a:moveTo>
                  <a:pt x="18535" y="502"/>
                </a:moveTo>
                <a:cubicBezTo>
                  <a:pt x="16846" y="2169"/>
                  <a:pt x="15180" y="3858"/>
                  <a:pt x="13536" y="5547"/>
                </a:cubicBezTo>
                <a:lnTo>
                  <a:pt x="12144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17" y="502"/>
                </a:moveTo>
                <a:cubicBezTo>
                  <a:pt x="17850" y="2146"/>
                  <a:pt x="16230" y="3835"/>
                  <a:pt x="14632" y="5547"/>
                </a:cubicBezTo>
                <a:lnTo>
                  <a:pt x="13787" y="5547"/>
                </a:lnTo>
                <a:cubicBezTo>
                  <a:pt x="15454" y="3858"/>
                  <a:pt x="17097" y="2169"/>
                  <a:pt x="18786" y="502"/>
                </a:cubicBezTo>
                <a:close/>
                <a:moveTo>
                  <a:pt x="21480" y="502"/>
                </a:moveTo>
                <a:cubicBezTo>
                  <a:pt x="21092" y="867"/>
                  <a:pt x="20704" y="1256"/>
                  <a:pt x="20315" y="1621"/>
                </a:cubicBezTo>
                <a:cubicBezTo>
                  <a:pt x="19014" y="2922"/>
                  <a:pt x="17668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4" y="2693"/>
                  <a:pt x="18946" y="1324"/>
                </a:cubicBezTo>
                <a:cubicBezTo>
                  <a:pt x="19220" y="1050"/>
                  <a:pt x="19517" y="776"/>
                  <a:pt x="19791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5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4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9" y="2762"/>
                  <a:pt x="22027" y="3880"/>
                </a:cubicBezTo>
                <a:cubicBezTo>
                  <a:pt x="21457" y="4428"/>
                  <a:pt x="20886" y="4976"/>
                  <a:pt x="20338" y="5547"/>
                </a:cubicBezTo>
                <a:lnTo>
                  <a:pt x="18512" y="5547"/>
                </a:lnTo>
                <a:cubicBezTo>
                  <a:pt x="19654" y="4360"/>
                  <a:pt x="20795" y="3173"/>
                  <a:pt x="21936" y="1986"/>
                </a:cubicBezTo>
                <a:cubicBezTo>
                  <a:pt x="22415" y="1484"/>
                  <a:pt x="22918" y="1004"/>
                  <a:pt x="23420" y="502"/>
                </a:cubicBezTo>
                <a:close/>
                <a:moveTo>
                  <a:pt x="26889" y="502"/>
                </a:moveTo>
                <a:cubicBezTo>
                  <a:pt x="25520" y="1917"/>
                  <a:pt x="24127" y="3310"/>
                  <a:pt x="22689" y="4679"/>
                </a:cubicBezTo>
                <a:cubicBezTo>
                  <a:pt x="22370" y="4976"/>
                  <a:pt x="22073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48" y="502"/>
                </a:cubicBezTo>
                <a:close/>
                <a:moveTo>
                  <a:pt x="27916" y="502"/>
                </a:moveTo>
                <a:cubicBezTo>
                  <a:pt x="26570" y="1826"/>
                  <a:pt x="25223" y="3127"/>
                  <a:pt x="23899" y="4451"/>
                </a:cubicBezTo>
                <a:cubicBezTo>
                  <a:pt x="23534" y="4816"/>
                  <a:pt x="23146" y="5181"/>
                  <a:pt x="22781" y="5547"/>
                </a:cubicBezTo>
                <a:lnTo>
                  <a:pt x="22005" y="5547"/>
                </a:lnTo>
                <a:cubicBezTo>
                  <a:pt x="22073" y="5455"/>
                  <a:pt x="22142" y="5387"/>
                  <a:pt x="22233" y="5318"/>
                </a:cubicBezTo>
                <a:cubicBezTo>
                  <a:pt x="23899" y="3743"/>
                  <a:pt x="25542" y="2123"/>
                  <a:pt x="27163" y="502"/>
                </a:cubicBezTo>
                <a:close/>
                <a:moveTo>
                  <a:pt x="28966" y="502"/>
                </a:moveTo>
                <a:cubicBezTo>
                  <a:pt x="27300" y="2169"/>
                  <a:pt x="25657" y="3858"/>
                  <a:pt x="24013" y="5547"/>
                </a:cubicBezTo>
                <a:lnTo>
                  <a:pt x="22986" y="5547"/>
                </a:lnTo>
                <a:cubicBezTo>
                  <a:pt x="23123" y="5387"/>
                  <a:pt x="23260" y="5250"/>
                  <a:pt x="23420" y="5113"/>
                </a:cubicBezTo>
                <a:cubicBezTo>
                  <a:pt x="24972" y="3561"/>
                  <a:pt x="26570" y="2032"/>
                  <a:pt x="28145" y="502"/>
                </a:cubicBezTo>
                <a:close/>
                <a:moveTo>
                  <a:pt x="30427" y="502"/>
                </a:moveTo>
                <a:cubicBezTo>
                  <a:pt x="28898" y="2009"/>
                  <a:pt x="27346" y="3515"/>
                  <a:pt x="25862" y="5044"/>
                </a:cubicBezTo>
                <a:cubicBezTo>
                  <a:pt x="25702" y="5204"/>
                  <a:pt x="25542" y="5364"/>
                  <a:pt x="25383" y="5547"/>
                </a:cubicBezTo>
                <a:lnTo>
                  <a:pt x="24789" y="5547"/>
                </a:lnTo>
                <a:cubicBezTo>
                  <a:pt x="26456" y="3858"/>
                  <a:pt x="28099" y="2191"/>
                  <a:pt x="29720" y="502"/>
                </a:cubicBezTo>
                <a:close/>
                <a:moveTo>
                  <a:pt x="31911" y="502"/>
                </a:moveTo>
                <a:cubicBezTo>
                  <a:pt x="30245" y="2191"/>
                  <a:pt x="28578" y="3858"/>
                  <a:pt x="26889" y="5547"/>
                </a:cubicBezTo>
                <a:lnTo>
                  <a:pt x="25611" y="5547"/>
                </a:lnTo>
                <a:cubicBezTo>
                  <a:pt x="25725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24" y="502"/>
                </a:cubicBezTo>
                <a:close/>
                <a:moveTo>
                  <a:pt x="34056" y="502"/>
                </a:moveTo>
                <a:cubicBezTo>
                  <a:pt x="32299" y="2191"/>
                  <a:pt x="30518" y="3858"/>
                  <a:pt x="28761" y="5547"/>
                </a:cubicBezTo>
                <a:lnTo>
                  <a:pt x="27232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1" y="3880"/>
                  <a:pt x="30336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5" y="502"/>
                </a:cubicBezTo>
                <a:close/>
                <a:moveTo>
                  <a:pt x="37686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2" y="3880"/>
                  <a:pt x="34034" y="2191"/>
                  <a:pt x="35745" y="502"/>
                </a:cubicBezTo>
                <a:close/>
                <a:moveTo>
                  <a:pt x="39032" y="502"/>
                </a:moveTo>
                <a:cubicBezTo>
                  <a:pt x="38987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3988" y="5547"/>
                </a:cubicBezTo>
                <a:lnTo>
                  <a:pt x="32847" y="5547"/>
                </a:lnTo>
                <a:cubicBezTo>
                  <a:pt x="34558" y="3858"/>
                  <a:pt x="36248" y="2169"/>
                  <a:pt x="37959" y="502"/>
                </a:cubicBezTo>
                <a:close/>
                <a:moveTo>
                  <a:pt x="40470" y="502"/>
                </a:moveTo>
                <a:cubicBezTo>
                  <a:pt x="39763" y="1278"/>
                  <a:pt x="39032" y="2032"/>
                  <a:pt x="38302" y="2785"/>
                </a:cubicBezTo>
                <a:cubicBezTo>
                  <a:pt x="37389" y="3698"/>
                  <a:pt x="36476" y="4611"/>
                  <a:pt x="35563" y="5547"/>
                </a:cubicBezTo>
                <a:lnTo>
                  <a:pt x="34285" y="5547"/>
                </a:lnTo>
                <a:cubicBezTo>
                  <a:pt x="35860" y="3972"/>
                  <a:pt x="37434" y="2397"/>
                  <a:pt x="39009" y="822"/>
                </a:cubicBezTo>
                <a:cubicBezTo>
                  <a:pt x="39101" y="708"/>
                  <a:pt x="39215" y="616"/>
                  <a:pt x="39306" y="502"/>
                </a:cubicBezTo>
                <a:close/>
                <a:moveTo>
                  <a:pt x="41543" y="502"/>
                </a:moveTo>
                <a:cubicBezTo>
                  <a:pt x="39831" y="2191"/>
                  <a:pt x="38096" y="3858"/>
                  <a:pt x="36362" y="5547"/>
                </a:cubicBezTo>
                <a:lnTo>
                  <a:pt x="35700" y="5547"/>
                </a:lnTo>
                <a:cubicBezTo>
                  <a:pt x="37320" y="3858"/>
                  <a:pt x="38964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21" y="3858"/>
                  <a:pt x="40310" y="2191"/>
                  <a:pt x="41977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9" y="1735"/>
                  <a:pt x="43643" y="2990"/>
                  <a:pt x="42525" y="4200"/>
                </a:cubicBezTo>
                <a:cubicBezTo>
                  <a:pt x="42091" y="4656"/>
                  <a:pt x="41680" y="5090"/>
                  <a:pt x="41246" y="5547"/>
                </a:cubicBezTo>
                <a:lnTo>
                  <a:pt x="40402" y="5547"/>
                </a:lnTo>
                <a:cubicBezTo>
                  <a:pt x="42068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9" y="2077"/>
                  <a:pt x="44487" y="3447"/>
                  <a:pt x="43278" y="4702"/>
                </a:cubicBezTo>
                <a:cubicBezTo>
                  <a:pt x="43027" y="4976"/>
                  <a:pt x="42753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30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5" y="4839"/>
                </a:cubicBezTo>
                <a:cubicBezTo>
                  <a:pt x="44647" y="3584"/>
                  <a:pt x="45766" y="2237"/>
                  <a:pt x="46930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72" y="3515"/>
                  <a:pt x="46382" y="4542"/>
                  <a:pt x="45469" y="5547"/>
                </a:cubicBezTo>
                <a:lnTo>
                  <a:pt x="43803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5" y="3607"/>
                  <a:pt x="48276" y="2625"/>
                </a:cubicBezTo>
                <a:close/>
                <a:moveTo>
                  <a:pt x="1" y="0"/>
                </a:moveTo>
                <a:lnTo>
                  <a:pt x="2398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7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84"/>
          <p:cNvSpPr/>
          <p:nvPr/>
        </p:nvSpPr>
        <p:spPr>
          <a:xfrm>
            <a:off x="6608892" y="2914703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49" y="685"/>
                  <a:pt x="1667" y="867"/>
                  <a:pt x="1461" y="1073"/>
                </a:cubicBezTo>
                <a:lnTo>
                  <a:pt x="1028" y="502"/>
                </a:lnTo>
                <a:close/>
                <a:moveTo>
                  <a:pt x="3242" y="502"/>
                </a:moveTo>
                <a:cubicBezTo>
                  <a:pt x="2831" y="913"/>
                  <a:pt x="2420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4" y="1187"/>
                  <a:pt x="3356" y="1895"/>
                  <a:pt x="2671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31" y="3835"/>
                  <a:pt x="1210" y="5547"/>
                </a:cubicBezTo>
                <a:lnTo>
                  <a:pt x="1028" y="5547"/>
                </a:lnTo>
                <a:lnTo>
                  <a:pt x="3014" y="3013"/>
                </a:lnTo>
                <a:lnTo>
                  <a:pt x="2854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6" y="502"/>
                </a:moveTo>
                <a:cubicBezTo>
                  <a:pt x="5821" y="2169"/>
                  <a:pt x="4109" y="3858"/>
                  <a:pt x="2397" y="5547"/>
                </a:cubicBezTo>
                <a:lnTo>
                  <a:pt x="1598" y="5547"/>
                </a:lnTo>
                <a:cubicBezTo>
                  <a:pt x="3356" y="3880"/>
                  <a:pt x="5091" y="2191"/>
                  <a:pt x="6848" y="502"/>
                </a:cubicBezTo>
                <a:close/>
                <a:moveTo>
                  <a:pt x="8629" y="502"/>
                </a:moveTo>
                <a:cubicBezTo>
                  <a:pt x="6985" y="2169"/>
                  <a:pt x="5365" y="3835"/>
                  <a:pt x="3767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9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07" y="502"/>
                </a:moveTo>
                <a:cubicBezTo>
                  <a:pt x="12349" y="2191"/>
                  <a:pt x="10569" y="3858"/>
                  <a:pt x="8811" y="5547"/>
                </a:cubicBezTo>
                <a:lnTo>
                  <a:pt x="7373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64" y="502"/>
                </a:moveTo>
                <a:cubicBezTo>
                  <a:pt x="14084" y="2169"/>
                  <a:pt x="12281" y="3812"/>
                  <a:pt x="10546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89" y="502"/>
                </a:cubicBezTo>
                <a:close/>
                <a:moveTo>
                  <a:pt x="17005" y="502"/>
                </a:moveTo>
                <a:cubicBezTo>
                  <a:pt x="15339" y="2169"/>
                  <a:pt x="13696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03" y="2169"/>
                  <a:pt x="16161" y="502"/>
                </a:cubicBezTo>
                <a:close/>
                <a:moveTo>
                  <a:pt x="18535" y="502"/>
                </a:moveTo>
                <a:cubicBezTo>
                  <a:pt x="16846" y="2169"/>
                  <a:pt x="15179" y="3858"/>
                  <a:pt x="13536" y="5547"/>
                </a:cubicBezTo>
                <a:lnTo>
                  <a:pt x="12144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16" y="502"/>
                </a:moveTo>
                <a:cubicBezTo>
                  <a:pt x="17850" y="2146"/>
                  <a:pt x="16229" y="3835"/>
                  <a:pt x="14632" y="5547"/>
                </a:cubicBezTo>
                <a:lnTo>
                  <a:pt x="13787" y="5547"/>
                </a:lnTo>
                <a:cubicBezTo>
                  <a:pt x="15453" y="3858"/>
                  <a:pt x="17097" y="2169"/>
                  <a:pt x="18763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15" y="1621"/>
                </a:cubicBezTo>
                <a:cubicBezTo>
                  <a:pt x="18991" y="2922"/>
                  <a:pt x="17667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3" y="2693"/>
                  <a:pt x="18946" y="1324"/>
                </a:cubicBezTo>
                <a:cubicBezTo>
                  <a:pt x="19220" y="1050"/>
                  <a:pt x="19493" y="776"/>
                  <a:pt x="19790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4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3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8" y="2762"/>
                  <a:pt x="22027" y="3880"/>
                </a:cubicBezTo>
                <a:cubicBezTo>
                  <a:pt x="21456" y="4428"/>
                  <a:pt x="20886" y="4976"/>
                  <a:pt x="20315" y="5547"/>
                </a:cubicBezTo>
                <a:lnTo>
                  <a:pt x="18512" y="5547"/>
                </a:lnTo>
                <a:cubicBezTo>
                  <a:pt x="19653" y="4360"/>
                  <a:pt x="20794" y="3173"/>
                  <a:pt x="21936" y="1986"/>
                </a:cubicBezTo>
                <a:cubicBezTo>
                  <a:pt x="22415" y="1484"/>
                  <a:pt x="22917" y="1004"/>
                  <a:pt x="23397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69" y="4976"/>
                  <a:pt x="22073" y="5250"/>
                  <a:pt x="21776" y="5547"/>
                </a:cubicBezTo>
                <a:lnTo>
                  <a:pt x="20566" y="5547"/>
                </a:lnTo>
                <a:cubicBezTo>
                  <a:pt x="22324" y="3858"/>
                  <a:pt x="24036" y="2191"/>
                  <a:pt x="25748" y="502"/>
                </a:cubicBezTo>
                <a:close/>
                <a:moveTo>
                  <a:pt x="27916" y="502"/>
                </a:moveTo>
                <a:cubicBezTo>
                  <a:pt x="26569" y="1826"/>
                  <a:pt x="25223" y="3127"/>
                  <a:pt x="23899" y="4451"/>
                </a:cubicBezTo>
                <a:cubicBezTo>
                  <a:pt x="23511" y="4816"/>
                  <a:pt x="23145" y="5181"/>
                  <a:pt x="22780" y="5547"/>
                </a:cubicBezTo>
                <a:lnTo>
                  <a:pt x="22004" y="5547"/>
                </a:lnTo>
                <a:cubicBezTo>
                  <a:pt x="22073" y="5455"/>
                  <a:pt x="22141" y="5387"/>
                  <a:pt x="22232" y="5318"/>
                </a:cubicBezTo>
                <a:cubicBezTo>
                  <a:pt x="23899" y="3743"/>
                  <a:pt x="25542" y="2123"/>
                  <a:pt x="27163" y="502"/>
                </a:cubicBezTo>
                <a:close/>
                <a:moveTo>
                  <a:pt x="28966" y="502"/>
                </a:moveTo>
                <a:cubicBezTo>
                  <a:pt x="27300" y="2169"/>
                  <a:pt x="25656" y="3858"/>
                  <a:pt x="24013" y="5547"/>
                </a:cubicBezTo>
                <a:lnTo>
                  <a:pt x="22963" y="5547"/>
                </a:lnTo>
                <a:cubicBezTo>
                  <a:pt x="23123" y="5387"/>
                  <a:pt x="23260" y="5250"/>
                  <a:pt x="23419" y="5113"/>
                </a:cubicBezTo>
                <a:cubicBezTo>
                  <a:pt x="24972" y="3561"/>
                  <a:pt x="26569" y="2032"/>
                  <a:pt x="28144" y="502"/>
                </a:cubicBezTo>
                <a:close/>
                <a:moveTo>
                  <a:pt x="30427" y="502"/>
                </a:moveTo>
                <a:cubicBezTo>
                  <a:pt x="28897" y="2009"/>
                  <a:pt x="27345" y="3515"/>
                  <a:pt x="25862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9" y="2191"/>
                  <a:pt x="29719" y="502"/>
                </a:cubicBezTo>
                <a:close/>
                <a:moveTo>
                  <a:pt x="31910" y="502"/>
                </a:moveTo>
                <a:cubicBezTo>
                  <a:pt x="30244" y="2191"/>
                  <a:pt x="28578" y="3858"/>
                  <a:pt x="26889" y="5547"/>
                </a:cubicBezTo>
                <a:lnTo>
                  <a:pt x="25611" y="5547"/>
                </a:lnTo>
                <a:cubicBezTo>
                  <a:pt x="25725" y="5410"/>
                  <a:pt x="25862" y="5296"/>
                  <a:pt x="25976" y="5159"/>
                </a:cubicBezTo>
                <a:cubicBezTo>
                  <a:pt x="27505" y="3584"/>
                  <a:pt x="29126" y="2032"/>
                  <a:pt x="30723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1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3" y="3858"/>
                  <a:pt x="32504" y="2191"/>
                  <a:pt x="34284" y="502"/>
                </a:cubicBezTo>
                <a:close/>
                <a:moveTo>
                  <a:pt x="37662" y="502"/>
                </a:moveTo>
                <a:cubicBezTo>
                  <a:pt x="35973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1" y="3880"/>
                  <a:pt x="34033" y="2191"/>
                  <a:pt x="35745" y="502"/>
                </a:cubicBezTo>
                <a:close/>
                <a:moveTo>
                  <a:pt x="39032" y="502"/>
                </a:moveTo>
                <a:cubicBezTo>
                  <a:pt x="38963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3988" y="5547"/>
                </a:cubicBezTo>
                <a:lnTo>
                  <a:pt x="32846" y="5547"/>
                </a:lnTo>
                <a:cubicBezTo>
                  <a:pt x="34558" y="3858"/>
                  <a:pt x="36247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2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00" y="708"/>
                  <a:pt x="39215" y="616"/>
                  <a:pt x="39306" y="502"/>
                </a:cubicBezTo>
                <a:close/>
                <a:moveTo>
                  <a:pt x="41543" y="502"/>
                </a:moveTo>
                <a:cubicBezTo>
                  <a:pt x="39831" y="2191"/>
                  <a:pt x="38096" y="3858"/>
                  <a:pt x="36361" y="5547"/>
                </a:cubicBezTo>
                <a:lnTo>
                  <a:pt x="35677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21" y="3858"/>
                  <a:pt x="40310" y="2191"/>
                  <a:pt x="41976" y="502"/>
                </a:cubicBezTo>
                <a:close/>
                <a:moveTo>
                  <a:pt x="44944" y="502"/>
                </a:moveTo>
                <a:cubicBezTo>
                  <a:pt x="43300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894" y="502"/>
                </a:cubicBezTo>
                <a:close/>
                <a:moveTo>
                  <a:pt x="45834" y="502"/>
                </a:moveTo>
                <a:cubicBezTo>
                  <a:pt x="44738" y="1735"/>
                  <a:pt x="43643" y="2990"/>
                  <a:pt x="42524" y="4200"/>
                </a:cubicBezTo>
                <a:cubicBezTo>
                  <a:pt x="42091" y="4656"/>
                  <a:pt x="41680" y="5090"/>
                  <a:pt x="41246" y="5547"/>
                </a:cubicBezTo>
                <a:lnTo>
                  <a:pt x="40379" y="5547"/>
                </a:lnTo>
                <a:cubicBezTo>
                  <a:pt x="42068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8" y="2077"/>
                  <a:pt x="44487" y="3447"/>
                  <a:pt x="43277" y="4702"/>
                </a:cubicBezTo>
                <a:cubicBezTo>
                  <a:pt x="43026" y="4976"/>
                  <a:pt x="42752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085" y="502"/>
                </a:cubicBezTo>
                <a:close/>
                <a:moveTo>
                  <a:pt x="46929" y="913"/>
                </a:moveTo>
                <a:lnTo>
                  <a:pt x="47363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65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72" y="3515"/>
                  <a:pt x="46382" y="4542"/>
                  <a:pt x="45469" y="5547"/>
                </a:cubicBezTo>
                <a:lnTo>
                  <a:pt x="43802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1" y="0"/>
                </a:moveTo>
                <a:lnTo>
                  <a:pt x="2397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84"/>
          <p:cNvSpPr txBox="1"/>
          <p:nvPr/>
        </p:nvSpPr>
        <p:spPr>
          <a:xfrm>
            <a:off x="258799" y="1597220"/>
            <a:ext cx="1645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Set up framework and database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38" name="Google Shape;3038;p84"/>
          <p:cNvSpPr txBox="1"/>
          <p:nvPr/>
        </p:nvSpPr>
        <p:spPr>
          <a:xfrm>
            <a:off x="7498200" y="1790850"/>
            <a:ext cx="1645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Revisit level 1-2 HE violations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39" name="Google Shape;3039;p84"/>
          <p:cNvSpPr txBox="1"/>
          <p:nvPr/>
        </p:nvSpPr>
        <p:spPr>
          <a:xfrm>
            <a:off x="1500486" y="3675108"/>
            <a:ext cx="1645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Implement first task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40" name="Google Shape;3040;p84"/>
          <p:cNvSpPr txBox="1"/>
          <p:nvPr/>
        </p:nvSpPr>
        <p:spPr>
          <a:xfrm>
            <a:off x="2725659" y="1597220"/>
            <a:ext cx="1645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Implement Create + Share Office Hours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41" name="Google Shape;3041;p84"/>
          <p:cNvSpPr txBox="1"/>
          <p:nvPr/>
        </p:nvSpPr>
        <p:spPr>
          <a:xfrm>
            <a:off x="3960524" y="3675108"/>
            <a:ext cx="1645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Implement Connect with a Teacher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042" name="Google Shape;3042;p84"/>
          <p:cNvGrpSpPr/>
          <p:nvPr/>
        </p:nvGrpSpPr>
        <p:grpSpPr>
          <a:xfrm rot="-1031514">
            <a:off x="8043387" y="4487339"/>
            <a:ext cx="1031007" cy="398004"/>
            <a:chOff x="-623075" y="2736900"/>
            <a:chExt cx="720250" cy="273275"/>
          </a:xfrm>
        </p:grpSpPr>
        <p:sp>
          <p:nvSpPr>
            <p:cNvPr id="3043" name="Google Shape;3043;p84"/>
            <p:cNvSpPr/>
            <p:nvPr/>
          </p:nvSpPr>
          <p:spPr>
            <a:xfrm>
              <a:off x="-623075" y="2736900"/>
              <a:ext cx="634575" cy="248050"/>
            </a:xfrm>
            <a:custGeom>
              <a:rect b="b" l="l" r="r" t="t"/>
              <a:pathLst>
                <a:path extrusionOk="0" h="9922" w="25383">
                  <a:moveTo>
                    <a:pt x="15637" y="2440"/>
                  </a:moveTo>
                  <a:lnTo>
                    <a:pt x="15637" y="2440"/>
                  </a:lnTo>
                  <a:cubicBezTo>
                    <a:pt x="16104" y="2907"/>
                    <a:pt x="16346" y="3595"/>
                    <a:pt x="16197" y="4444"/>
                  </a:cubicBezTo>
                  <a:cubicBezTo>
                    <a:pt x="16180" y="4536"/>
                    <a:pt x="16162" y="4625"/>
                    <a:pt x="16137" y="4714"/>
                  </a:cubicBezTo>
                  <a:cubicBezTo>
                    <a:pt x="16282" y="4326"/>
                    <a:pt x="16333" y="3905"/>
                    <a:pt x="16279" y="3463"/>
                  </a:cubicBezTo>
                  <a:cubicBezTo>
                    <a:pt x="16218" y="2985"/>
                    <a:pt x="15976" y="2650"/>
                    <a:pt x="15637" y="2440"/>
                  </a:cubicBezTo>
                  <a:close/>
                  <a:moveTo>
                    <a:pt x="14164" y="1"/>
                  </a:moveTo>
                  <a:cubicBezTo>
                    <a:pt x="12311" y="1"/>
                    <a:pt x="10317" y="906"/>
                    <a:pt x="9315" y="2318"/>
                  </a:cubicBezTo>
                  <a:cubicBezTo>
                    <a:pt x="8299" y="3755"/>
                    <a:pt x="8163" y="5753"/>
                    <a:pt x="9130" y="7242"/>
                  </a:cubicBezTo>
                  <a:cubicBezTo>
                    <a:pt x="9197" y="7346"/>
                    <a:pt x="9265" y="7446"/>
                    <a:pt x="9340" y="7539"/>
                  </a:cubicBezTo>
                  <a:cubicBezTo>
                    <a:pt x="6662" y="7321"/>
                    <a:pt x="4006" y="6323"/>
                    <a:pt x="2169" y="4376"/>
                  </a:cubicBezTo>
                  <a:cubicBezTo>
                    <a:pt x="1984" y="4180"/>
                    <a:pt x="1748" y="4097"/>
                    <a:pt x="1510" y="4097"/>
                  </a:cubicBezTo>
                  <a:cubicBezTo>
                    <a:pt x="768" y="4097"/>
                    <a:pt x="1" y="4889"/>
                    <a:pt x="643" y="5567"/>
                  </a:cubicBezTo>
                  <a:cubicBezTo>
                    <a:pt x="679" y="5606"/>
                    <a:pt x="715" y="5646"/>
                    <a:pt x="750" y="5681"/>
                  </a:cubicBezTo>
                  <a:cubicBezTo>
                    <a:pt x="818" y="5207"/>
                    <a:pt x="1460" y="4736"/>
                    <a:pt x="1980" y="4736"/>
                  </a:cubicBezTo>
                  <a:cubicBezTo>
                    <a:pt x="2152" y="4736"/>
                    <a:pt x="2305" y="4786"/>
                    <a:pt x="2426" y="4900"/>
                  </a:cubicBezTo>
                  <a:cubicBezTo>
                    <a:pt x="4462" y="6847"/>
                    <a:pt x="7072" y="7924"/>
                    <a:pt x="9735" y="7924"/>
                  </a:cubicBezTo>
                  <a:cubicBezTo>
                    <a:pt x="10952" y="7924"/>
                    <a:pt x="12182" y="7699"/>
                    <a:pt x="13373" y="7229"/>
                  </a:cubicBezTo>
                  <a:lnTo>
                    <a:pt x="13373" y="7229"/>
                  </a:lnTo>
                  <a:cubicBezTo>
                    <a:pt x="13091" y="7314"/>
                    <a:pt x="12806" y="7382"/>
                    <a:pt x="12517" y="7432"/>
                  </a:cubicBezTo>
                  <a:cubicBezTo>
                    <a:pt x="12471" y="7439"/>
                    <a:pt x="12428" y="7446"/>
                    <a:pt x="12378" y="7453"/>
                  </a:cubicBezTo>
                  <a:cubicBezTo>
                    <a:pt x="12321" y="7464"/>
                    <a:pt x="12264" y="7471"/>
                    <a:pt x="12204" y="7478"/>
                  </a:cubicBezTo>
                  <a:cubicBezTo>
                    <a:pt x="12200" y="7478"/>
                    <a:pt x="12196" y="7474"/>
                    <a:pt x="12189" y="7471"/>
                  </a:cubicBezTo>
                  <a:cubicBezTo>
                    <a:pt x="12150" y="7474"/>
                    <a:pt x="12115" y="7474"/>
                    <a:pt x="12075" y="7474"/>
                  </a:cubicBezTo>
                  <a:cubicBezTo>
                    <a:pt x="11815" y="7474"/>
                    <a:pt x="11562" y="7428"/>
                    <a:pt x="11401" y="7321"/>
                  </a:cubicBezTo>
                  <a:cubicBezTo>
                    <a:pt x="10068" y="6437"/>
                    <a:pt x="8716" y="5068"/>
                    <a:pt x="9793" y="3427"/>
                  </a:cubicBezTo>
                  <a:cubicBezTo>
                    <a:pt x="10563" y="2251"/>
                    <a:pt x="12136" y="1138"/>
                    <a:pt x="13551" y="1006"/>
                  </a:cubicBezTo>
                  <a:cubicBezTo>
                    <a:pt x="13797" y="982"/>
                    <a:pt x="14068" y="967"/>
                    <a:pt x="14350" y="967"/>
                  </a:cubicBezTo>
                  <a:cubicBezTo>
                    <a:pt x="15676" y="967"/>
                    <a:pt x="17274" y="1278"/>
                    <a:pt x="17916" y="2397"/>
                  </a:cubicBezTo>
                  <a:cubicBezTo>
                    <a:pt x="17987" y="2525"/>
                    <a:pt x="18051" y="2654"/>
                    <a:pt x="18101" y="2786"/>
                  </a:cubicBezTo>
                  <a:cubicBezTo>
                    <a:pt x="18084" y="2715"/>
                    <a:pt x="18058" y="2643"/>
                    <a:pt x="18037" y="2568"/>
                  </a:cubicBezTo>
                  <a:cubicBezTo>
                    <a:pt x="17434" y="756"/>
                    <a:pt x="15859" y="1"/>
                    <a:pt x="14164" y="1"/>
                  </a:cubicBezTo>
                  <a:close/>
                  <a:moveTo>
                    <a:pt x="18265" y="4390"/>
                  </a:moveTo>
                  <a:cubicBezTo>
                    <a:pt x="18122" y="5257"/>
                    <a:pt x="17630" y="6077"/>
                    <a:pt x="16942" y="6658"/>
                  </a:cubicBezTo>
                  <a:cubicBezTo>
                    <a:pt x="16803" y="6776"/>
                    <a:pt x="16582" y="6826"/>
                    <a:pt x="16340" y="6826"/>
                  </a:cubicBezTo>
                  <a:cubicBezTo>
                    <a:pt x="15833" y="6826"/>
                    <a:pt x="15242" y="6605"/>
                    <a:pt x="15127" y="6309"/>
                  </a:cubicBezTo>
                  <a:cubicBezTo>
                    <a:pt x="14956" y="6459"/>
                    <a:pt x="14767" y="6590"/>
                    <a:pt x="14571" y="6708"/>
                  </a:cubicBezTo>
                  <a:cubicBezTo>
                    <a:pt x="14660" y="6686"/>
                    <a:pt x="14742" y="6676"/>
                    <a:pt x="14821" y="6676"/>
                  </a:cubicBezTo>
                  <a:cubicBezTo>
                    <a:pt x="15551" y="6676"/>
                    <a:pt x="15844" y="7550"/>
                    <a:pt x="14945" y="8009"/>
                  </a:cubicBezTo>
                  <a:cubicBezTo>
                    <a:pt x="14906" y="8027"/>
                    <a:pt x="14870" y="8049"/>
                    <a:pt x="14832" y="8067"/>
                  </a:cubicBezTo>
                  <a:cubicBezTo>
                    <a:pt x="15723" y="8345"/>
                    <a:pt x="16560" y="8523"/>
                    <a:pt x="17424" y="8523"/>
                  </a:cubicBezTo>
                  <a:cubicBezTo>
                    <a:pt x="18073" y="8523"/>
                    <a:pt x="18732" y="8423"/>
                    <a:pt x="19442" y="8184"/>
                  </a:cubicBezTo>
                  <a:cubicBezTo>
                    <a:pt x="20943" y="7678"/>
                    <a:pt x="22287" y="6765"/>
                    <a:pt x="23603" y="5902"/>
                  </a:cubicBezTo>
                  <a:cubicBezTo>
                    <a:pt x="23810" y="5766"/>
                    <a:pt x="24006" y="5710"/>
                    <a:pt x="24177" y="5710"/>
                  </a:cubicBezTo>
                  <a:cubicBezTo>
                    <a:pt x="24434" y="5710"/>
                    <a:pt x="24641" y="5835"/>
                    <a:pt x="24762" y="6020"/>
                  </a:cubicBezTo>
                  <a:cubicBezTo>
                    <a:pt x="24922" y="5688"/>
                    <a:pt x="25086" y="5356"/>
                    <a:pt x="25251" y="5025"/>
                  </a:cubicBezTo>
                  <a:cubicBezTo>
                    <a:pt x="25254" y="5007"/>
                    <a:pt x="25261" y="4993"/>
                    <a:pt x="25272" y="4979"/>
                  </a:cubicBezTo>
                  <a:cubicBezTo>
                    <a:pt x="25272" y="4975"/>
                    <a:pt x="25276" y="4975"/>
                    <a:pt x="25276" y="4971"/>
                  </a:cubicBezTo>
                  <a:cubicBezTo>
                    <a:pt x="25297" y="4932"/>
                    <a:pt x="25315" y="4893"/>
                    <a:pt x="25336" y="4854"/>
                  </a:cubicBezTo>
                  <a:cubicBezTo>
                    <a:pt x="25343" y="4836"/>
                    <a:pt x="25358" y="4821"/>
                    <a:pt x="25379" y="4811"/>
                  </a:cubicBezTo>
                  <a:cubicBezTo>
                    <a:pt x="25383" y="4808"/>
                    <a:pt x="25383" y="4808"/>
                    <a:pt x="25383" y="4803"/>
                  </a:cubicBezTo>
                  <a:cubicBezTo>
                    <a:pt x="25264" y="4747"/>
                    <a:pt x="25144" y="4690"/>
                    <a:pt x="25026" y="4632"/>
                  </a:cubicBezTo>
                  <a:cubicBezTo>
                    <a:pt x="22576" y="6879"/>
                    <a:pt x="19410" y="8216"/>
                    <a:pt x="16068" y="8216"/>
                  </a:cubicBezTo>
                  <a:cubicBezTo>
                    <a:pt x="15918" y="8216"/>
                    <a:pt x="15765" y="8216"/>
                    <a:pt x="15612" y="8210"/>
                  </a:cubicBezTo>
                  <a:cubicBezTo>
                    <a:pt x="15523" y="8205"/>
                    <a:pt x="15434" y="8202"/>
                    <a:pt x="15345" y="8198"/>
                  </a:cubicBezTo>
                  <a:cubicBezTo>
                    <a:pt x="16881" y="7364"/>
                    <a:pt x="18105" y="6070"/>
                    <a:pt x="18265" y="4390"/>
                  </a:cubicBezTo>
                  <a:close/>
                  <a:moveTo>
                    <a:pt x="24644" y="7000"/>
                  </a:moveTo>
                  <a:cubicBezTo>
                    <a:pt x="24576" y="7079"/>
                    <a:pt x="24491" y="7153"/>
                    <a:pt x="24384" y="7221"/>
                  </a:cubicBezTo>
                  <a:cubicBezTo>
                    <a:pt x="23578" y="7749"/>
                    <a:pt x="22761" y="8277"/>
                    <a:pt x="21913" y="8737"/>
                  </a:cubicBezTo>
                  <a:cubicBezTo>
                    <a:pt x="22919" y="8309"/>
                    <a:pt x="23882" y="7774"/>
                    <a:pt x="24772" y="7143"/>
                  </a:cubicBezTo>
                  <a:cubicBezTo>
                    <a:pt x="24726" y="7097"/>
                    <a:pt x="24683" y="7046"/>
                    <a:pt x="24644" y="7000"/>
                  </a:cubicBezTo>
                  <a:close/>
                  <a:moveTo>
                    <a:pt x="12696" y="8916"/>
                  </a:moveTo>
                  <a:cubicBezTo>
                    <a:pt x="12125" y="9087"/>
                    <a:pt x="11547" y="9215"/>
                    <a:pt x="10970" y="9304"/>
                  </a:cubicBezTo>
                  <a:cubicBezTo>
                    <a:pt x="11219" y="9296"/>
                    <a:pt x="11468" y="9283"/>
                    <a:pt x="11718" y="9265"/>
                  </a:cubicBezTo>
                  <a:cubicBezTo>
                    <a:pt x="11733" y="9265"/>
                    <a:pt x="11747" y="9261"/>
                    <a:pt x="11761" y="9261"/>
                  </a:cubicBezTo>
                  <a:cubicBezTo>
                    <a:pt x="12346" y="9489"/>
                    <a:pt x="12963" y="9650"/>
                    <a:pt x="13565" y="9760"/>
                  </a:cubicBezTo>
                  <a:cubicBezTo>
                    <a:pt x="13976" y="9831"/>
                    <a:pt x="14389" y="9885"/>
                    <a:pt x="14799" y="9921"/>
                  </a:cubicBezTo>
                  <a:cubicBezTo>
                    <a:pt x="14250" y="9782"/>
                    <a:pt x="13693" y="9607"/>
                    <a:pt x="13116" y="9403"/>
                  </a:cubicBezTo>
                  <a:cubicBezTo>
                    <a:pt x="12821" y="9304"/>
                    <a:pt x="12696" y="9122"/>
                    <a:pt x="12696" y="8916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4" name="Google Shape;3044;p84"/>
            <p:cNvSpPr/>
            <p:nvPr/>
          </p:nvSpPr>
          <p:spPr>
            <a:xfrm>
              <a:off x="-134200" y="2744850"/>
              <a:ext cx="231375" cy="265325"/>
            </a:xfrm>
            <a:custGeom>
              <a:rect b="b" l="l" r="r" t="t"/>
              <a:pathLst>
                <a:path extrusionOk="0" h="10613" w="9255">
                  <a:moveTo>
                    <a:pt x="1556" y="0"/>
                  </a:moveTo>
                  <a:cubicBezTo>
                    <a:pt x="800" y="0"/>
                    <a:pt x="1" y="824"/>
                    <a:pt x="732" y="1366"/>
                  </a:cubicBezTo>
                  <a:cubicBezTo>
                    <a:pt x="928" y="1073"/>
                    <a:pt x="1812" y="521"/>
                    <a:pt x="2240" y="521"/>
                  </a:cubicBezTo>
                  <a:cubicBezTo>
                    <a:pt x="2304" y="521"/>
                    <a:pt x="2358" y="535"/>
                    <a:pt x="2401" y="560"/>
                  </a:cubicBezTo>
                  <a:cubicBezTo>
                    <a:pt x="4187" y="1801"/>
                    <a:pt x="6070" y="2874"/>
                    <a:pt x="8049" y="3784"/>
                  </a:cubicBezTo>
                  <a:cubicBezTo>
                    <a:pt x="8099" y="3805"/>
                    <a:pt x="8042" y="3898"/>
                    <a:pt x="7917" y="4015"/>
                  </a:cubicBezTo>
                  <a:cubicBezTo>
                    <a:pt x="7985" y="4097"/>
                    <a:pt x="8028" y="4207"/>
                    <a:pt x="7967" y="4304"/>
                  </a:cubicBezTo>
                  <a:cubicBezTo>
                    <a:pt x="7864" y="4464"/>
                    <a:pt x="7760" y="4622"/>
                    <a:pt x="7660" y="4782"/>
                  </a:cubicBezTo>
                  <a:cubicBezTo>
                    <a:pt x="7557" y="4939"/>
                    <a:pt x="7414" y="5025"/>
                    <a:pt x="7250" y="5092"/>
                  </a:cubicBezTo>
                  <a:cubicBezTo>
                    <a:pt x="7218" y="5135"/>
                    <a:pt x="7179" y="5178"/>
                    <a:pt x="7140" y="5221"/>
                  </a:cubicBezTo>
                  <a:cubicBezTo>
                    <a:pt x="7322" y="5420"/>
                    <a:pt x="7429" y="5624"/>
                    <a:pt x="7357" y="5766"/>
                  </a:cubicBezTo>
                  <a:cubicBezTo>
                    <a:pt x="7079" y="6330"/>
                    <a:pt x="6801" y="6893"/>
                    <a:pt x="6522" y="7456"/>
                  </a:cubicBezTo>
                  <a:cubicBezTo>
                    <a:pt x="6505" y="7495"/>
                    <a:pt x="6462" y="7513"/>
                    <a:pt x="6402" y="7513"/>
                  </a:cubicBezTo>
                  <a:cubicBezTo>
                    <a:pt x="6184" y="7513"/>
                    <a:pt x="5739" y="7274"/>
                    <a:pt x="5396" y="6985"/>
                  </a:cubicBezTo>
                  <a:cubicBezTo>
                    <a:pt x="5097" y="7902"/>
                    <a:pt x="4886" y="8850"/>
                    <a:pt x="4768" y="9831"/>
                  </a:cubicBezTo>
                  <a:cubicBezTo>
                    <a:pt x="4707" y="10362"/>
                    <a:pt x="5164" y="10612"/>
                    <a:pt x="5653" y="10612"/>
                  </a:cubicBezTo>
                  <a:cubicBezTo>
                    <a:pt x="6152" y="10612"/>
                    <a:pt x="6683" y="10355"/>
                    <a:pt x="6740" y="9874"/>
                  </a:cubicBezTo>
                  <a:cubicBezTo>
                    <a:pt x="7001" y="7678"/>
                    <a:pt x="7742" y="5691"/>
                    <a:pt x="8973" y="3855"/>
                  </a:cubicBezTo>
                  <a:cubicBezTo>
                    <a:pt x="9254" y="3430"/>
                    <a:pt x="8805" y="3006"/>
                    <a:pt x="8430" y="2907"/>
                  </a:cubicBezTo>
                  <a:cubicBezTo>
                    <a:pt x="6155" y="2282"/>
                    <a:pt x="4034" y="1348"/>
                    <a:pt x="2019" y="125"/>
                  </a:cubicBezTo>
                  <a:cubicBezTo>
                    <a:pt x="1876" y="35"/>
                    <a:pt x="1720" y="0"/>
                    <a:pt x="155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5" name="Google Shape;3045;p84"/>
            <p:cNvSpPr/>
            <p:nvPr/>
          </p:nvSpPr>
          <p:spPr>
            <a:xfrm>
              <a:off x="42575" y="2872150"/>
              <a:ext cx="4475" cy="3225"/>
            </a:xfrm>
            <a:custGeom>
              <a:rect b="b" l="l" r="r" t="t"/>
              <a:pathLst>
                <a:path extrusionOk="0" h="129" w="179">
                  <a:moveTo>
                    <a:pt x="179" y="0"/>
                  </a:moveTo>
                  <a:lnTo>
                    <a:pt x="179" y="0"/>
                  </a:lnTo>
                  <a:cubicBezTo>
                    <a:pt x="169" y="4"/>
                    <a:pt x="158" y="7"/>
                    <a:pt x="151" y="11"/>
                  </a:cubicBezTo>
                  <a:cubicBezTo>
                    <a:pt x="101" y="32"/>
                    <a:pt x="51" y="46"/>
                    <a:pt x="1" y="61"/>
                  </a:cubicBezTo>
                  <a:lnTo>
                    <a:pt x="69" y="129"/>
                  </a:lnTo>
                  <a:cubicBezTo>
                    <a:pt x="108" y="86"/>
                    <a:pt x="147" y="43"/>
                    <a:pt x="179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6" name="Google Shape;3046;p84"/>
            <p:cNvSpPr/>
            <p:nvPr/>
          </p:nvSpPr>
          <p:spPr>
            <a:xfrm>
              <a:off x="-604975" y="2878900"/>
              <a:ext cx="346175" cy="94175"/>
            </a:xfrm>
            <a:custGeom>
              <a:rect b="b" l="l" r="r" t="t"/>
              <a:pathLst>
                <a:path extrusionOk="0" h="3767" w="13847">
                  <a:moveTo>
                    <a:pt x="13847" y="1028"/>
                  </a:moveTo>
                  <a:lnTo>
                    <a:pt x="13847" y="1028"/>
                  </a:lnTo>
                  <a:cubicBezTo>
                    <a:pt x="13751" y="1049"/>
                    <a:pt x="13651" y="1088"/>
                    <a:pt x="13544" y="1142"/>
                  </a:cubicBezTo>
                  <a:cubicBezTo>
                    <a:pt x="13248" y="1295"/>
                    <a:pt x="12948" y="1427"/>
                    <a:pt x="12649" y="1549"/>
                  </a:cubicBezTo>
                  <a:cubicBezTo>
                    <a:pt x="13070" y="1420"/>
                    <a:pt x="13480" y="1249"/>
                    <a:pt x="13847" y="1028"/>
                  </a:cubicBezTo>
                  <a:close/>
                  <a:moveTo>
                    <a:pt x="26" y="1"/>
                  </a:moveTo>
                  <a:lnTo>
                    <a:pt x="26" y="1"/>
                  </a:lnTo>
                  <a:cubicBezTo>
                    <a:pt x="1" y="172"/>
                    <a:pt x="51" y="340"/>
                    <a:pt x="208" y="489"/>
                  </a:cubicBezTo>
                  <a:cubicBezTo>
                    <a:pt x="2504" y="2686"/>
                    <a:pt x="5407" y="3766"/>
                    <a:pt x="8370" y="3766"/>
                  </a:cubicBezTo>
                  <a:cubicBezTo>
                    <a:pt x="8994" y="3766"/>
                    <a:pt x="9622" y="3720"/>
                    <a:pt x="10246" y="3624"/>
                  </a:cubicBezTo>
                  <a:lnTo>
                    <a:pt x="10246" y="3624"/>
                  </a:lnTo>
                  <a:cubicBezTo>
                    <a:pt x="10068" y="3627"/>
                    <a:pt x="9889" y="3631"/>
                    <a:pt x="9711" y="3631"/>
                  </a:cubicBezTo>
                  <a:cubicBezTo>
                    <a:pt x="6177" y="3631"/>
                    <a:pt x="2519" y="2561"/>
                    <a:pt x="26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7" name="Google Shape;3047;p84"/>
            <p:cNvSpPr/>
            <p:nvPr/>
          </p:nvSpPr>
          <p:spPr>
            <a:xfrm>
              <a:off x="-604350" y="2855275"/>
              <a:ext cx="377400" cy="114400"/>
            </a:xfrm>
            <a:custGeom>
              <a:rect b="b" l="l" r="r" t="t"/>
              <a:pathLst>
                <a:path extrusionOk="0" h="4576" w="15096">
                  <a:moveTo>
                    <a:pt x="1231" y="1"/>
                  </a:moveTo>
                  <a:cubicBezTo>
                    <a:pt x="711" y="1"/>
                    <a:pt x="69" y="472"/>
                    <a:pt x="1" y="946"/>
                  </a:cubicBezTo>
                  <a:cubicBezTo>
                    <a:pt x="2494" y="3506"/>
                    <a:pt x="6152" y="4576"/>
                    <a:pt x="9686" y="4576"/>
                  </a:cubicBezTo>
                  <a:cubicBezTo>
                    <a:pt x="9864" y="4576"/>
                    <a:pt x="10043" y="4572"/>
                    <a:pt x="10221" y="4569"/>
                  </a:cubicBezTo>
                  <a:cubicBezTo>
                    <a:pt x="10798" y="4480"/>
                    <a:pt x="11376" y="4352"/>
                    <a:pt x="11947" y="4181"/>
                  </a:cubicBezTo>
                  <a:cubicBezTo>
                    <a:pt x="11935" y="3695"/>
                    <a:pt x="12588" y="3082"/>
                    <a:pt x="13194" y="3082"/>
                  </a:cubicBezTo>
                  <a:cubicBezTo>
                    <a:pt x="13283" y="3082"/>
                    <a:pt x="13372" y="3096"/>
                    <a:pt x="13458" y="3124"/>
                  </a:cubicBezTo>
                  <a:cubicBezTo>
                    <a:pt x="13668" y="3196"/>
                    <a:pt x="13879" y="3267"/>
                    <a:pt x="14083" y="3332"/>
                  </a:cubicBezTo>
                  <a:cubicBezTo>
                    <a:pt x="14121" y="3314"/>
                    <a:pt x="14157" y="3292"/>
                    <a:pt x="14196" y="3274"/>
                  </a:cubicBezTo>
                  <a:cubicBezTo>
                    <a:pt x="15095" y="2815"/>
                    <a:pt x="14802" y="1941"/>
                    <a:pt x="14072" y="1941"/>
                  </a:cubicBezTo>
                  <a:cubicBezTo>
                    <a:pt x="13993" y="1941"/>
                    <a:pt x="13911" y="1951"/>
                    <a:pt x="13822" y="1973"/>
                  </a:cubicBezTo>
                  <a:cubicBezTo>
                    <a:pt x="13455" y="2194"/>
                    <a:pt x="13045" y="2365"/>
                    <a:pt x="12624" y="2494"/>
                  </a:cubicBezTo>
                  <a:cubicBezTo>
                    <a:pt x="11433" y="2964"/>
                    <a:pt x="10203" y="3189"/>
                    <a:pt x="8986" y="3189"/>
                  </a:cubicBezTo>
                  <a:cubicBezTo>
                    <a:pt x="6323" y="3189"/>
                    <a:pt x="3713" y="2112"/>
                    <a:pt x="1677" y="165"/>
                  </a:cubicBezTo>
                  <a:cubicBezTo>
                    <a:pt x="1556" y="51"/>
                    <a:pt x="1403" y="1"/>
                    <a:pt x="123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8" name="Google Shape;3048;p84"/>
            <p:cNvSpPr/>
            <p:nvPr/>
          </p:nvSpPr>
          <p:spPr>
            <a:xfrm>
              <a:off x="-382175" y="2780400"/>
              <a:ext cx="217875" cy="143275"/>
            </a:xfrm>
            <a:custGeom>
              <a:rect b="b" l="l" r="r" t="t"/>
              <a:pathLst>
                <a:path extrusionOk="0" h="5731" w="8715">
                  <a:moveTo>
                    <a:pt x="8465" y="1046"/>
                  </a:moveTo>
                  <a:lnTo>
                    <a:pt x="8465" y="1046"/>
                  </a:lnTo>
                  <a:cubicBezTo>
                    <a:pt x="8629" y="1613"/>
                    <a:pt x="8675" y="2148"/>
                    <a:pt x="8629" y="2650"/>
                  </a:cubicBezTo>
                  <a:cubicBezTo>
                    <a:pt x="8715" y="2119"/>
                    <a:pt x="8672" y="1570"/>
                    <a:pt x="8465" y="1046"/>
                  </a:cubicBezTo>
                  <a:close/>
                  <a:moveTo>
                    <a:pt x="6501" y="2974"/>
                  </a:moveTo>
                  <a:cubicBezTo>
                    <a:pt x="6333" y="3424"/>
                    <a:pt x="6040" y="3827"/>
                    <a:pt x="5648" y="4155"/>
                  </a:cubicBezTo>
                  <a:cubicBezTo>
                    <a:pt x="5477" y="4301"/>
                    <a:pt x="5441" y="4440"/>
                    <a:pt x="5491" y="4569"/>
                  </a:cubicBezTo>
                  <a:cubicBezTo>
                    <a:pt x="5966" y="4162"/>
                    <a:pt x="6325" y="3638"/>
                    <a:pt x="6501" y="2974"/>
                  </a:cubicBezTo>
                  <a:close/>
                  <a:moveTo>
                    <a:pt x="4172" y="1"/>
                  </a:moveTo>
                  <a:cubicBezTo>
                    <a:pt x="3908" y="1"/>
                    <a:pt x="3634" y="33"/>
                    <a:pt x="3359" y="104"/>
                  </a:cubicBezTo>
                  <a:cubicBezTo>
                    <a:pt x="1391" y="607"/>
                    <a:pt x="0" y="2932"/>
                    <a:pt x="1348" y="4732"/>
                  </a:cubicBezTo>
                  <a:cubicBezTo>
                    <a:pt x="1672" y="5160"/>
                    <a:pt x="2086" y="5485"/>
                    <a:pt x="2553" y="5731"/>
                  </a:cubicBezTo>
                  <a:cubicBezTo>
                    <a:pt x="2617" y="5728"/>
                    <a:pt x="2681" y="5724"/>
                    <a:pt x="2742" y="5713"/>
                  </a:cubicBezTo>
                  <a:cubicBezTo>
                    <a:pt x="2788" y="5706"/>
                    <a:pt x="2835" y="5699"/>
                    <a:pt x="2881" y="5692"/>
                  </a:cubicBezTo>
                  <a:cubicBezTo>
                    <a:pt x="3427" y="5581"/>
                    <a:pt x="3815" y="5282"/>
                    <a:pt x="3256" y="4908"/>
                  </a:cubicBezTo>
                  <a:cubicBezTo>
                    <a:pt x="2449" y="4373"/>
                    <a:pt x="1391" y="3616"/>
                    <a:pt x="1862" y="2497"/>
                  </a:cubicBezTo>
                  <a:cubicBezTo>
                    <a:pt x="2153" y="1798"/>
                    <a:pt x="3163" y="1003"/>
                    <a:pt x="3822" y="675"/>
                  </a:cubicBezTo>
                  <a:cubicBezTo>
                    <a:pt x="4161" y="511"/>
                    <a:pt x="4554" y="422"/>
                    <a:pt x="4939" y="422"/>
                  </a:cubicBezTo>
                  <a:cubicBezTo>
                    <a:pt x="5324" y="422"/>
                    <a:pt x="5698" y="511"/>
                    <a:pt x="6001" y="700"/>
                  </a:cubicBezTo>
                  <a:cubicBezTo>
                    <a:pt x="5552" y="247"/>
                    <a:pt x="4892" y="1"/>
                    <a:pt x="4172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49" name="Google Shape;3049;p84"/>
            <p:cNvSpPr/>
            <p:nvPr/>
          </p:nvSpPr>
          <p:spPr>
            <a:xfrm>
              <a:off x="-405175" y="2761075"/>
              <a:ext cx="239900" cy="162700"/>
            </a:xfrm>
            <a:custGeom>
              <a:rect b="b" l="l" r="r" t="t"/>
              <a:pathLst>
                <a:path extrusionOk="0" h="6508" w="9596">
                  <a:moveTo>
                    <a:pt x="3801" y="6465"/>
                  </a:moveTo>
                  <a:cubicBezTo>
                    <a:pt x="3754" y="6472"/>
                    <a:pt x="3708" y="6479"/>
                    <a:pt x="3662" y="6486"/>
                  </a:cubicBezTo>
                  <a:cubicBezTo>
                    <a:pt x="3712" y="6479"/>
                    <a:pt x="3754" y="6472"/>
                    <a:pt x="3801" y="6465"/>
                  </a:cubicBezTo>
                  <a:close/>
                  <a:moveTo>
                    <a:pt x="5634" y="0"/>
                  </a:moveTo>
                  <a:cubicBezTo>
                    <a:pt x="5352" y="0"/>
                    <a:pt x="5081" y="15"/>
                    <a:pt x="4835" y="39"/>
                  </a:cubicBezTo>
                  <a:cubicBezTo>
                    <a:pt x="3420" y="171"/>
                    <a:pt x="1847" y="1284"/>
                    <a:pt x="1077" y="2460"/>
                  </a:cubicBezTo>
                  <a:cubicBezTo>
                    <a:pt x="0" y="4101"/>
                    <a:pt x="1352" y="5470"/>
                    <a:pt x="2685" y="6354"/>
                  </a:cubicBezTo>
                  <a:cubicBezTo>
                    <a:pt x="2846" y="6461"/>
                    <a:pt x="3099" y="6507"/>
                    <a:pt x="3359" y="6507"/>
                  </a:cubicBezTo>
                  <a:cubicBezTo>
                    <a:pt x="3399" y="6507"/>
                    <a:pt x="3434" y="6507"/>
                    <a:pt x="3473" y="6504"/>
                  </a:cubicBezTo>
                  <a:cubicBezTo>
                    <a:pt x="3006" y="6258"/>
                    <a:pt x="2592" y="5933"/>
                    <a:pt x="2268" y="5505"/>
                  </a:cubicBezTo>
                  <a:cubicBezTo>
                    <a:pt x="920" y="3705"/>
                    <a:pt x="2311" y="1380"/>
                    <a:pt x="4279" y="877"/>
                  </a:cubicBezTo>
                  <a:cubicBezTo>
                    <a:pt x="4554" y="806"/>
                    <a:pt x="4828" y="774"/>
                    <a:pt x="5092" y="774"/>
                  </a:cubicBezTo>
                  <a:cubicBezTo>
                    <a:pt x="5812" y="774"/>
                    <a:pt x="6472" y="1020"/>
                    <a:pt x="6921" y="1473"/>
                  </a:cubicBezTo>
                  <a:cubicBezTo>
                    <a:pt x="7260" y="1683"/>
                    <a:pt x="7502" y="2018"/>
                    <a:pt x="7563" y="2496"/>
                  </a:cubicBezTo>
                  <a:cubicBezTo>
                    <a:pt x="7617" y="2938"/>
                    <a:pt x="7566" y="3359"/>
                    <a:pt x="7421" y="3747"/>
                  </a:cubicBezTo>
                  <a:cubicBezTo>
                    <a:pt x="7245" y="4411"/>
                    <a:pt x="6886" y="4935"/>
                    <a:pt x="6411" y="5342"/>
                  </a:cubicBezTo>
                  <a:cubicBezTo>
                    <a:pt x="6526" y="5638"/>
                    <a:pt x="7117" y="5859"/>
                    <a:pt x="7624" y="5859"/>
                  </a:cubicBezTo>
                  <a:cubicBezTo>
                    <a:pt x="7866" y="5859"/>
                    <a:pt x="8087" y="5809"/>
                    <a:pt x="8226" y="5691"/>
                  </a:cubicBezTo>
                  <a:cubicBezTo>
                    <a:pt x="8914" y="5110"/>
                    <a:pt x="9406" y="4290"/>
                    <a:pt x="9549" y="3423"/>
                  </a:cubicBezTo>
                  <a:cubicBezTo>
                    <a:pt x="9595" y="2921"/>
                    <a:pt x="9549" y="2386"/>
                    <a:pt x="9385" y="1819"/>
                  </a:cubicBezTo>
                  <a:cubicBezTo>
                    <a:pt x="9335" y="1687"/>
                    <a:pt x="9271" y="1558"/>
                    <a:pt x="9200" y="1430"/>
                  </a:cubicBezTo>
                  <a:cubicBezTo>
                    <a:pt x="8558" y="311"/>
                    <a:pt x="6960" y="0"/>
                    <a:pt x="5634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0" name="Google Shape;3050;p84"/>
            <p:cNvSpPr/>
            <p:nvPr/>
          </p:nvSpPr>
          <p:spPr>
            <a:xfrm>
              <a:off x="-253100" y="2955300"/>
              <a:ext cx="177875" cy="36925"/>
            </a:xfrm>
            <a:custGeom>
              <a:rect b="b" l="l" r="r" t="t"/>
              <a:pathLst>
                <a:path extrusionOk="0" h="1477" w="7115">
                  <a:moveTo>
                    <a:pt x="7114" y="1"/>
                  </a:moveTo>
                  <a:lnTo>
                    <a:pt x="7114" y="1"/>
                  </a:lnTo>
                  <a:cubicBezTo>
                    <a:pt x="5245" y="800"/>
                    <a:pt x="3224" y="1235"/>
                    <a:pt x="1191" y="1235"/>
                  </a:cubicBezTo>
                  <a:cubicBezTo>
                    <a:pt x="795" y="1235"/>
                    <a:pt x="400" y="1217"/>
                    <a:pt x="0" y="1185"/>
                  </a:cubicBezTo>
                  <a:lnTo>
                    <a:pt x="0" y="1185"/>
                  </a:lnTo>
                  <a:cubicBezTo>
                    <a:pt x="731" y="1367"/>
                    <a:pt x="1452" y="1477"/>
                    <a:pt x="2200" y="1477"/>
                  </a:cubicBezTo>
                  <a:cubicBezTo>
                    <a:pt x="2767" y="1477"/>
                    <a:pt x="3352" y="1413"/>
                    <a:pt x="3965" y="1266"/>
                  </a:cubicBezTo>
                  <a:cubicBezTo>
                    <a:pt x="5082" y="1003"/>
                    <a:pt x="6119" y="547"/>
                    <a:pt x="711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1" name="Google Shape;3051;p84"/>
            <p:cNvSpPr/>
            <p:nvPr/>
          </p:nvSpPr>
          <p:spPr>
            <a:xfrm>
              <a:off x="-305700" y="2879625"/>
              <a:ext cx="301700" cy="106550"/>
            </a:xfrm>
            <a:custGeom>
              <a:rect b="b" l="l" r="r" t="t"/>
              <a:pathLst>
                <a:path extrusionOk="0" h="4262" w="12068">
                  <a:moveTo>
                    <a:pt x="11482" y="1"/>
                  </a:moveTo>
                  <a:cubicBezTo>
                    <a:pt x="11311" y="1"/>
                    <a:pt x="11115" y="57"/>
                    <a:pt x="10908" y="193"/>
                  </a:cubicBezTo>
                  <a:cubicBezTo>
                    <a:pt x="9592" y="1056"/>
                    <a:pt x="8248" y="1969"/>
                    <a:pt x="6747" y="2475"/>
                  </a:cubicBezTo>
                  <a:cubicBezTo>
                    <a:pt x="6037" y="2714"/>
                    <a:pt x="5378" y="2814"/>
                    <a:pt x="4729" y="2814"/>
                  </a:cubicBezTo>
                  <a:cubicBezTo>
                    <a:pt x="3865" y="2814"/>
                    <a:pt x="3028" y="2636"/>
                    <a:pt x="2137" y="2358"/>
                  </a:cubicBezTo>
                  <a:cubicBezTo>
                    <a:pt x="1441" y="2707"/>
                    <a:pt x="725" y="2988"/>
                    <a:pt x="1" y="3207"/>
                  </a:cubicBezTo>
                  <a:cubicBezTo>
                    <a:pt x="1" y="3413"/>
                    <a:pt x="126" y="3595"/>
                    <a:pt x="421" y="3694"/>
                  </a:cubicBezTo>
                  <a:cubicBezTo>
                    <a:pt x="998" y="3898"/>
                    <a:pt x="1555" y="4073"/>
                    <a:pt x="2104" y="4212"/>
                  </a:cubicBezTo>
                  <a:cubicBezTo>
                    <a:pt x="2504" y="4244"/>
                    <a:pt x="2899" y="4262"/>
                    <a:pt x="3295" y="4262"/>
                  </a:cubicBezTo>
                  <a:cubicBezTo>
                    <a:pt x="5328" y="4262"/>
                    <a:pt x="7349" y="3827"/>
                    <a:pt x="9218" y="3028"/>
                  </a:cubicBezTo>
                  <a:cubicBezTo>
                    <a:pt x="10066" y="2568"/>
                    <a:pt x="10883" y="2040"/>
                    <a:pt x="11689" y="1512"/>
                  </a:cubicBezTo>
                  <a:cubicBezTo>
                    <a:pt x="11796" y="1444"/>
                    <a:pt x="11881" y="1370"/>
                    <a:pt x="11949" y="1291"/>
                  </a:cubicBezTo>
                  <a:cubicBezTo>
                    <a:pt x="11814" y="1120"/>
                    <a:pt x="11746" y="956"/>
                    <a:pt x="11807" y="835"/>
                  </a:cubicBezTo>
                  <a:cubicBezTo>
                    <a:pt x="11893" y="661"/>
                    <a:pt x="11982" y="485"/>
                    <a:pt x="12067" y="311"/>
                  </a:cubicBezTo>
                  <a:cubicBezTo>
                    <a:pt x="11946" y="126"/>
                    <a:pt x="11739" y="1"/>
                    <a:pt x="11482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2" name="Google Shape;3052;p84"/>
            <p:cNvSpPr/>
            <p:nvPr/>
          </p:nvSpPr>
          <p:spPr>
            <a:xfrm>
              <a:off x="-305975" y="2932300"/>
              <a:ext cx="53700" cy="27500"/>
            </a:xfrm>
            <a:custGeom>
              <a:rect b="b" l="l" r="r" t="t"/>
              <a:pathLst>
                <a:path extrusionOk="0" h="1100" w="2148">
                  <a:moveTo>
                    <a:pt x="1259" y="1"/>
                  </a:moveTo>
                  <a:cubicBezTo>
                    <a:pt x="653" y="1"/>
                    <a:pt x="0" y="614"/>
                    <a:pt x="12" y="1100"/>
                  </a:cubicBezTo>
                  <a:cubicBezTo>
                    <a:pt x="736" y="881"/>
                    <a:pt x="1452" y="600"/>
                    <a:pt x="2148" y="251"/>
                  </a:cubicBezTo>
                  <a:cubicBezTo>
                    <a:pt x="1944" y="186"/>
                    <a:pt x="1733" y="115"/>
                    <a:pt x="1523" y="43"/>
                  </a:cubicBezTo>
                  <a:cubicBezTo>
                    <a:pt x="1437" y="15"/>
                    <a:pt x="1348" y="1"/>
                    <a:pt x="1259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3" name="Google Shape;3053;p84"/>
            <p:cNvSpPr/>
            <p:nvPr/>
          </p:nvSpPr>
          <p:spPr>
            <a:xfrm>
              <a:off x="-117250" y="2779000"/>
              <a:ext cx="132575" cy="73725"/>
            </a:xfrm>
            <a:custGeom>
              <a:rect b="b" l="l" r="r" t="t"/>
              <a:pathLst>
                <a:path extrusionOk="0" h="2949" w="5303">
                  <a:moveTo>
                    <a:pt x="54" y="0"/>
                  </a:moveTo>
                  <a:cubicBezTo>
                    <a:pt x="7" y="71"/>
                    <a:pt x="0" y="124"/>
                    <a:pt x="43" y="153"/>
                  </a:cubicBezTo>
                  <a:cubicBezTo>
                    <a:pt x="1559" y="1205"/>
                    <a:pt x="3142" y="2135"/>
                    <a:pt x="4793" y="2948"/>
                  </a:cubicBezTo>
                  <a:cubicBezTo>
                    <a:pt x="4918" y="2831"/>
                    <a:pt x="5043" y="2713"/>
                    <a:pt x="5168" y="2592"/>
                  </a:cubicBezTo>
                  <a:cubicBezTo>
                    <a:pt x="5210" y="2550"/>
                    <a:pt x="5257" y="2510"/>
                    <a:pt x="5303" y="2478"/>
                  </a:cubicBezTo>
                  <a:cubicBezTo>
                    <a:pt x="3502" y="1861"/>
                    <a:pt x="1787" y="1062"/>
                    <a:pt x="147" y="64"/>
                  </a:cubicBezTo>
                  <a:cubicBezTo>
                    <a:pt x="114" y="43"/>
                    <a:pt x="83" y="22"/>
                    <a:pt x="54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4" name="Google Shape;3054;p84"/>
            <p:cNvSpPr/>
            <p:nvPr/>
          </p:nvSpPr>
          <p:spPr>
            <a:xfrm>
              <a:off x="2550" y="2840925"/>
              <a:ext cx="20275" cy="16075"/>
            </a:xfrm>
            <a:custGeom>
              <a:rect b="b" l="l" r="r" t="t"/>
              <a:pathLst>
                <a:path extrusionOk="0" h="643" w="811">
                  <a:moveTo>
                    <a:pt x="511" y="1"/>
                  </a:moveTo>
                  <a:cubicBezTo>
                    <a:pt x="465" y="33"/>
                    <a:pt x="418" y="73"/>
                    <a:pt x="376" y="115"/>
                  </a:cubicBezTo>
                  <a:cubicBezTo>
                    <a:pt x="251" y="236"/>
                    <a:pt x="126" y="354"/>
                    <a:pt x="1" y="471"/>
                  </a:cubicBezTo>
                  <a:cubicBezTo>
                    <a:pt x="119" y="529"/>
                    <a:pt x="239" y="586"/>
                    <a:pt x="358" y="642"/>
                  </a:cubicBezTo>
                  <a:cubicBezTo>
                    <a:pt x="425" y="543"/>
                    <a:pt x="489" y="440"/>
                    <a:pt x="554" y="340"/>
                  </a:cubicBezTo>
                  <a:cubicBezTo>
                    <a:pt x="621" y="233"/>
                    <a:pt x="710" y="162"/>
                    <a:pt x="810" y="104"/>
                  </a:cubicBezTo>
                  <a:cubicBezTo>
                    <a:pt x="710" y="69"/>
                    <a:pt x="611" y="37"/>
                    <a:pt x="51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5" name="Google Shape;3055;p84"/>
            <p:cNvSpPr/>
            <p:nvPr/>
          </p:nvSpPr>
          <p:spPr>
            <a:xfrm>
              <a:off x="-115900" y="2757850"/>
              <a:ext cx="184175" cy="87375"/>
            </a:xfrm>
            <a:custGeom>
              <a:rect b="b" l="l" r="r" t="t"/>
              <a:pathLst>
                <a:path extrusionOk="0" h="3495" w="7367">
                  <a:moveTo>
                    <a:pt x="1508" y="1"/>
                  </a:moveTo>
                  <a:cubicBezTo>
                    <a:pt x="1080" y="1"/>
                    <a:pt x="196" y="553"/>
                    <a:pt x="0" y="846"/>
                  </a:cubicBezTo>
                  <a:cubicBezTo>
                    <a:pt x="29" y="868"/>
                    <a:pt x="60" y="889"/>
                    <a:pt x="93" y="910"/>
                  </a:cubicBezTo>
                  <a:cubicBezTo>
                    <a:pt x="1733" y="1908"/>
                    <a:pt x="3448" y="2707"/>
                    <a:pt x="5249" y="3324"/>
                  </a:cubicBezTo>
                  <a:cubicBezTo>
                    <a:pt x="5409" y="3213"/>
                    <a:pt x="5580" y="3164"/>
                    <a:pt x="5751" y="3164"/>
                  </a:cubicBezTo>
                  <a:cubicBezTo>
                    <a:pt x="5884" y="3164"/>
                    <a:pt x="6012" y="3192"/>
                    <a:pt x="6129" y="3246"/>
                  </a:cubicBezTo>
                  <a:cubicBezTo>
                    <a:pt x="6208" y="3238"/>
                    <a:pt x="6290" y="3235"/>
                    <a:pt x="6368" y="3235"/>
                  </a:cubicBezTo>
                  <a:cubicBezTo>
                    <a:pt x="6411" y="3235"/>
                    <a:pt x="6454" y="3235"/>
                    <a:pt x="6497" y="3238"/>
                  </a:cubicBezTo>
                  <a:cubicBezTo>
                    <a:pt x="6686" y="3246"/>
                    <a:pt x="6949" y="3299"/>
                    <a:pt x="7107" y="3417"/>
                  </a:cubicBezTo>
                  <a:cubicBezTo>
                    <a:pt x="7135" y="3438"/>
                    <a:pt x="7163" y="3463"/>
                    <a:pt x="7185" y="3495"/>
                  </a:cubicBezTo>
                  <a:cubicBezTo>
                    <a:pt x="7310" y="3378"/>
                    <a:pt x="7367" y="3285"/>
                    <a:pt x="7317" y="3264"/>
                  </a:cubicBezTo>
                  <a:cubicBezTo>
                    <a:pt x="5338" y="2354"/>
                    <a:pt x="3455" y="1281"/>
                    <a:pt x="1669" y="40"/>
                  </a:cubicBezTo>
                  <a:cubicBezTo>
                    <a:pt x="1626" y="15"/>
                    <a:pt x="1572" y="1"/>
                    <a:pt x="1508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6" name="Google Shape;3056;p84"/>
            <p:cNvSpPr/>
            <p:nvPr/>
          </p:nvSpPr>
          <p:spPr>
            <a:xfrm>
              <a:off x="15300" y="2836925"/>
              <a:ext cx="22050" cy="6625"/>
            </a:xfrm>
            <a:custGeom>
              <a:rect b="b" l="l" r="r" t="t"/>
              <a:pathLst>
                <a:path extrusionOk="0" h="265" w="882">
                  <a:moveTo>
                    <a:pt x="503" y="1"/>
                  </a:moveTo>
                  <a:cubicBezTo>
                    <a:pt x="332" y="1"/>
                    <a:pt x="161" y="50"/>
                    <a:pt x="1" y="161"/>
                  </a:cubicBezTo>
                  <a:cubicBezTo>
                    <a:pt x="101" y="197"/>
                    <a:pt x="200" y="229"/>
                    <a:pt x="300" y="264"/>
                  </a:cubicBezTo>
                  <a:cubicBezTo>
                    <a:pt x="358" y="229"/>
                    <a:pt x="418" y="203"/>
                    <a:pt x="482" y="175"/>
                  </a:cubicBezTo>
                  <a:cubicBezTo>
                    <a:pt x="607" y="126"/>
                    <a:pt x="743" y="96"/>
                    <a:pt x="881" y="83"/>
                  </a:cubicBezTo>
                  <a:cubicBezTo>
                    <a:pt x="764" y="29"/>
                    <a:pt x="636" y="1"/>
                    <a:pt x="50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7" name="Google Shape;3057;p84"/>
            <p:cNvSpPr/>
            <p:nvPr/>
          </p:nvSpPr>
          <p:spPr>
            <a:xfrm>
              <a:off x="8175" y="2856975"/>
              <a:ext cx="3500" cy="5575"/>
            </a:xfrm>
            <a:custGeom>
              <a:rect b="b" l="l" r="r" t="t"/>
              <a:pathLst>
                <a:path extrusionOk="0" h="223" w="140">
                  <a:moveTo>
                    <a:pt x="133" y="0"/>
                  </a:moveTo>
                  <a:cubicBezTo>
                    <a:pt x="133" y="5"/>
                    <a:pt x="133" y="5"/>
                    <a:pt x="129" y="8"/>
                  </a:cubicBezTo>
                  <a:cubicBezTo>
                    <a:pt x="133" y="8"/>
                    <a:pt x="136" y="5"/>
                    <a:pt x="139" y="5"/>
                  </a:cubicBezTo>
                  <a:cubicBezTo>
                    <a:pt x="136" y="5"/>
                    <a:pt x="136" y="0"/>
                    <a:pt x="133" y="0"/>
                  </a:cubicBezTo>
                  <a:close/>
                  <a:moveTo>
                    <a:pt x="26" y="168"/>
                  </a:moveTo>
                  <a:lnTo>
                    <a:pt x="26" y="168"/>
                  </a:lnTo>
                  <a:cubicBezTo>
                    <a:pt x="25" y="169"/>
                    <a:pt x="25" y="170"/>
                    <a:pt x="24" y="171"/>
                  </a:cubicBezTo>
                  <a:lnTo>
                    <a:pt x="24" y="171"/>
                  </a:lnTo>
                  <a:cubicBezTo>
                    <a:pt x="25" y="171"/>
                    <a:pt x="26" y="170"/>
                    <a:pt x="26" y="168"/>
                  </a:cubicBezTo>
                  <a:close/>
                  <a:moveTo>
                    <a:pt x="24" y="171"/>
                  </a:moveTo>
                  <a:cubicBezTo>
                    <a:pt x="23" y="172"/>
                    <a:pt x="22" y="173"/>
                    <a:pt x="22" y="176"/>
                  </a:cubicBezTo>
                  <a:lnTo>
                    <a:pt x="22" y="176"/>
                  </a:lnTo>
                  <a:cubicBezTo>
                    <a:pt x="23" y="174"/>
                    <a:pt x="24" y="173"/>
                    <a:pt x="24" y="171"/>
                  </a:cubicBezTo>
                  <a:close/>
                  <a:moveTo>
                    <a:pt x="22" y="176"/>
                  </a:moveTo>
                  <a:lnTo>
                    <a:pt x="22" y="176"/>
                  </a:lnTo>
                  <a:cubicBezTo>
                    <a:pt x="22" y="176"/>
                    <a:pt x="22" y="176"/>
                    <a:pt x="22" y="176"/>
                  </a:cubicBezTo>
                  <a:lnTo>
                    <a:pt x="22" y="176"/>
                  </a:ln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lose/>
                  <a:moveTo>
                    <a:pt x="22" y="176"/>
                  </a:moveTo>
                  <a:cubicBezTo>
                    <a:pt x="11" y="190"/>
                    <a:pt x="4" y="204"/>
                    <a:pt x="1" y="222"/>
                  </a:cubicBezTo>
                  <a:cubicBezTo>
                    <a:pt x="7" y="207"/>
                    <a:pt x="15" y="191"/>
                    <a:pt x="22" y="176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8" name="Google Shape;3058;p84"/>
            <p:cNvSpPr/>
            <p:nvPr/>
          </p:nvSpPr>
          <p:spPr>
            <a:xfrm>
              <a:off x="47025" y="2845200"/>
              <a:ext cx="19475" cy="26975"/>
            </a:xfrm>
            <a:custGeom>
              <a:rect b="b" l="l" r="r" t="t"/>
              <a:pathLst>
                <a:path extrusionOk="0" h="1079" w="779">
                  <a:moveTo>
                    <a:pt x="668" y="1"/>
                  </a:moveTo>
                  <a:cubicBezTo>
                    <a:pt x="547" y="119"/>
                    <a:pt x="361" y="262"/>
                    <a:pt x="158" y="390"/>
                  </a:cubicBezTo>
                  <a:cubicBezTo>
                    <a:pt x="208" y="608"/>
                    <a:pt x="169" y="846"/>
                    <a:pt x="1" y="1078"/>
                  </a:cubicBezTo>
                  <a:cubicBezTo>
                    <a:pt x="165" y="1011"/>
                    <a:pt x="308" y="925"/>
                    <a:pt x="411" y="768"/>
                  </a:cubicBezTo>
                  <a:cubicBezTo>
                    <a:pt x="511" y="608"/>
                    <a:pt x="615" y="450"/>
                    <a:pt x="718" y="290"/>
                  </a:cubicBezTo>
                  <a:cubicBezTo>
                    <a:pt x="779" y="193"/>
                    <a:pt x="736" y="83"/>
                    <a:pt x="668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59" name="Google Shape;3059;p84"/>
            <p:cNvSpPr/>
            <p:nvPr/>
          </p:nvSpPr>
          <p:spPr>
            <a:xfrm>
              <a:off x="30200" y="2854950"/>
              <a:ext cx="22025" cy="18725"/>
            </a:xfrm>
            <a:custGeom>
              <a:rect b="b" l="l" r="r" t="t"/>
              <a:pathLst>
                <a:path extrusionOk="0" h="749" w="881">
                  <a:moveTo>
                    <a:pt x="831" y="0"/>
                  </a:moveTo>
                  <a:lnTo>
                    <a:pt x="831" y="0"/>
                  </a:lnTo>
                  <a:cubicBezTo>
                    <a:pt x="549" y="178"/>
                    <a:pt x="236" y="331"/>
                    <a:pt x="0" y="360"/>
                  </a:cubicBezTo>
                  <a:cubicBezTo>
                    <a:pt x="178" y="471"/>
                    <a:pt x="353" y="610"/>
                    <a:pt x="496" y="749"/>
                  </a:cubicBezTo>
                  <a:cubicBezTo>
                    <a:pt x="546" y="734"/>
                    <a:pt x="596" y="720"/>
                    <a:pt x="646" y="699"/>
                  </a:cubicBezTo>
                  <a:cubicBezTo>
                    <a:pt x="653" y="695"/>
                    <a:pt x="664" y="692"/>
                    <a:pt x="674" y="688"/>
                  </a:cubicBezTo>
                  <a:cubicBezTo>
                    <a:pt x="842" y="456"/>
                    <a:pt x="881" y="218"/>
                    <a:pt x="83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0" name="Google Shape;3060;p84"/>
            <p:cNvSpPr/>
            <p:nvPr/>
          </p:nvSpPr>
          <p:spPr>
            <a:xfrm>
              <a:off x="11475" y="2843525"/>
              <a:ext cx="22225" cy="17675"/>
            </a:xfrm>
            <a:custGeom>
              <a:rect b="b" l="l" r="r" t="t"/>
              <a:pathLst>
                <a:path extrusionOk="0" h="707" w="889">
                  <a:moveTo>
                    <a:pt x="453" y="0"/>
                  </a:moveTo>
                  <a:cubicBezTo>
                    <a:pt x="353" y="58"/>
                    <a:pt x="264" y="129"/>
                    <a:pt x="197" y="236"/>
                  </a:cubicBezTo>
                  <a:cubicBezTo>
                    <a:pt x="132" y="336"/>
                    <a:pt x="68" y="439"/>
                    <a:pt x="1" y="538"/>
                  </a:cubicBezTo>
                  <a:cubicBezTo>
                    <a:pt x="4" y="538"/>
                    <a:pt x="4" y="543"/>
                    <a:pt x="7" y="543"/>
                  </a:cubicBezTo>
                  <a:cubicBezTo>
                    <a:pt x="25" y="535"/>
                    <a:pt x="47" y="532"/>
                    <a:pt x="75" y="532"/>
                  </a:cubicBezTo>
                  <a:cubicBezTo>
                    <a:pt x="190" y="532"/>
                    <a:pt x="371" y="599"/>
                    <a:pt x="567" y="706"/>
                  </a:cubicBezTo>
                  <a:cubicBezTo>
                    <a:pt x="671" y="514"/>
                    <a:pt x="778" y="325"/>
                    <a:pt x="888" y="140"/>
                  </a:cubicBezTo>
                  <a:cubicBezTo>
                    <a:pt x="742" y="93"/>
                    <a:pt x="596" y="46"/>
                    <a:pt x="453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1" name="Google Shape;3061;p84"/>
            <p:cNvSpPr/>
            <p:nvPr/>
          </p:nvSpPr>
          <p:spPr>
            <a:xfrm>
              <a:off x="37325" y="2838700"/>
              <a:ext cx="26400" cy="16275"/>
            </a:xfrm>
            <a:custGeom>
              <a:rect b="b" l="l" r="r" t="t"/>
              <a:pathLst>
                <a:path extrusionOk="0" h="651" w="1056">
                  <a:moveTo>
                    <a:pt x="239" y="1"/>
                  </a:moveTo>
                  <a:cubicBezTo>
                    <a:pt x="161" y="1"/>
                    <a:pt x="79" y="4"/>
                    <a:pt x="0" y="12"/>
                  </a:cubicBezTo>
                  <a:cubicBezTo>
                    <a:pt x="268" y="132"/>
                    <a:pt x="482" y="372"/>
                    <a:pt x="546" y="650"/>
                  </a:cubicBezTo>
                  <a:cubicBezTo>
                    <a:pt x="749" y="522"/>
                    <a:pt x="935" y="379"/>
                    <a:pt x="1056" y="261"/>
                  </a:cubicBezTo>
                  <a:cubicBezTo>
                    <a:pt x="1034" y="229"/>
                    <a:pt x="1006" y="204"/>
                    <a:pt x="978" y="183"/>
                  </a:cubicBezTo>
                  <a:cubicBezTo>
                    <a:pt x="820" y="65"/>
                    <a:pt x="557" y="12"/>
                    <a:pt x="368" y="4"/>
                  </a:cubicBezTo>
                  <a:cubicBezTo>
                    <a:pt x="325" y="1"/>
                    <a:pt x="282" y="1"/>
                    <a:pt x="239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2" name="Google Shape;3062;p84"/>
            <p:cNvSpPr/>
            <p:nvPr/>
          </p:nvSpPr>
          <p:spPr>
            <a:xfrm>
              <a:off x="22800" y="2838975"/>
              <a:ext cx="28200" cy="24975"/>
            </a:xfrm>
            <a:custGeom>
              <a:rect b="b" l="l" r="r" t="t"/>
              <a:pathLst>
                <a:path extrusionOk="0" h="999" w="1128">
                  <a:moveTo>
                    <a:pt x="581" y="1"/>
                  </a:moveTo>
                  <a:cubicBezTo>
                    <a:pt x="443" y="14"/>
                    <a:pt x="307" y="44"/>
                    <a:pt x="182" y="93"/>
                  </a:cubicBezTo>
                  <a:cubicBezTo>
                    <a:pt x="118" y="121"/>
                    <a:pt x="58" y="147"/>
                    <a:pt x="0" y="182"/>
                  </a:cubicBezTo>
                  <a:cubicBezTo>
                    <a:pt x="143" y="228"/>
                    <a:pt x="289" y="275"/>
                    <a:pt x="435" y="322"/>
                  </a:cubicBezTo>
                  <a:cubicBezTo>
                    <a:pt x="325" y="507"/>
                    <a:pt x="218" y="696"/>
                    <a:pt x="114" y="888"/>
                  </a:cubicBezTo>
                  <a:cubicBezTo>
                    <a:pt x="175" y="921"/>
                    <a:pt x="236" y="956"/>
                    <a:pt x="296" y="999"/>
                  </a:cubicBezTo>
                  <a:cubicBezTo>
                    <a:pt x="532" y="970"/>
                    <a:pt x="845" y="817"/>
                    <a:pt x="1127" y="639"/>
                  </a:cubicBezTo>
                  <a:cubicBezTo>
                    <a:pt x="1063" y="361"/>
                    <a:pt x="849" y="121"/>
                    <a:pt x="58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3" name="Google Shape;3063;p84"/>
            <p:cNvSpPr/>
            <p:nvPr/>
          </p:nvSpPr>
          <p:spPr>
            <a:xfrm>
              <a:off x="-3775" y="2909925"/>
              <a:ext cx="7700" cy="9575"/>
            </a:xfrm>
            <a:custGeom>
              <a:rect b="b" l="l" r="r" t="t"/>
              <a:pathLst>
                <a:path extrusionOk="0" h="383" w="308">
                  <a:moveTo>
                    <a:pt x="308" y="1"/>
                  </a:moveTo>
                  <a:cubicBezTo>
                    <a:pt x="208" y="76"/>
                    <a:pt x="104" y="150"/>
                    <a:pt x="0" y="222"/>
                  </a:cubicBezTo>
                  <a:cubicBezTo>
                    <a:pt x="58" y="279"/>
                    <a:pt x="115" y="333"/>
                    <a:pt x="179" y="382"/>
                  </a:cubicBezTo>
                  <a:cubicBezTo>
                    <a:pt x="218" y="254"/>
                    <a:pt x="265" y="129"/>
                    <a:pt x="308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4" name="Google Shape;3064;p84"/>
            <p:cNvSpPr/>
            <p:nvPr/>
          </p:nvSpPr>
          <p:spPr>
            <a:xfrm>
              <a:off x="-6975" y="2857175"/>
              <a:ext cx="26125" cy="58325"/>
            </a:xfrm>
            <a:custGeom>
              <a:rect b="b" l="l" r="r" t="t"/>
              <a:pathLst>
                <a:path extrusionOk="0" h="2333" w="1045">
                  <a:moveTo>
                    <a:pt x="735" y="0"/>
                  </a:moveTo>
                  <a:cubicBezTo>
                    <a:pt x="714" y="10"/>
                    <a:pt x="699" y="25"/>
                    <a:pt x="692" y="43"/>
                  </a:cubicBezTo>
                  <a:cubicBezTo>
                    <a:pt x="671" y="82"/>
                    <a:pt x="653" y="121"/>
                    <a:pt x="632" y="160"/>
                  </a:cubicBezTo>
                  <a:cubicBezTo>
                    <a:pt x="667" y="107"/>
                    <a:pt x="703" y="53"/>
                    <a:pt x="735" y="0"/>
                  </a:cubicBezTo>
                  <a:close/>
                  <a:moveTo>
                    <a:pt x="607" y="214"/>
                  </a:moveTo>
                  <a:lnTo>
                    <a:pt x="607" y="214"/>
                  </a:lnTo>
                  <a:cubicBezTo>
                    <a:pt x="442" y="545"/>
                    <a:pt x="278" y="877"/>
                    <a:pt x="118" y="1209"/>
                  </a:cubicBezTo>
                  <a:cubicBezTo>
                    <a:pt x="289" y="1476"/>
                    <a:pt x="286" y="1865"/>
                    <a:pt x="0" y="2189"/>
                  </a:cubicBezTo>
                  <a:cubicBezTo>
                    <a:pt x="39" y="2235"/>
                    <a:pt x="82" y="2286"/>
                    <a:pt x="128" y="2332"/>
                  </a:cubicBezTo>
                  <a:cubicBezTo>
                    <a:pt x="232" y="2260"/>
                    <a:pt x="336" y="2186"/>
                    <a:pt x="436" y="2111"/>
                  </a:cubicBezTo>
                  <a:cubicBezTo>
                    <a:pt x="614" y="1618"/>
                    <a:pt x="816" y="1138"/>
                    <a:pt x="1045" y="663"/>
                  </a:cubicBezTo>
                  <a:cubicBezTo>
                    <a:pt x="938" y="634"/>
                    <a:pt x="834" y="592"/>
                    <a:pt x="757" y="532"/>
                  </a:cubicBezTo>
                  <a:cubicBezTo>
                    <a:pt x="667" y="467"/>
                    <a:pt x="571" y="335"/>
                    <a:pt x="607" y="214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5" name="Google Shape;3065;p84"/>
            <p:cNvSpPr/>
            <p:nvPr/>
          </p:nvSpPr>
          <p:spPr>
            <a:xfrm>
              <a:off x="700" y="2875350"/>
              <a:ext cx="50825" cy="57350"/>
            </a:xfrm>
            <a:custGeom>
              <a:rect b="b" l="l" r="r" t="t"/>
              <a:pathLst>
                <a:path extrusionOk="0" h="2294" w="2033">
                  <a:moveTo>
                    <a:pt x="1744" y="1"/>
                  </a:moveTo>
                  <a:cubicBezTo>
                    <a:pt x="1737" y="7"/>
                    <a:pt x="1729" y="14"/>
                    <a:pt x="1726" y="19"/>
                  </a:cubicBezTo>
                  <a:cubicBezTo>
                    <a:pt x="1227" y="511"/>
                    <a:pt x="692" y="967"/>
                    <a:pt x="129" y="1384"/>
                  </a:cubicBezTo>
                  <a:cubicBezTo>
                    <a:pt x="86" y="1512"/>
                    <a:pt x="39" y="1637"/>
                    <a:pt x="0" y="1765"/>
                  </a:cubicBezTo>
                  <a:cubicBezTo>
                    <a:pt x="343" y="2054"/>
                    <a:pt x="788" y="2293"/>
                    <a:pt x="1006" y="2293"/>
                  </a:cubicBezTo>
                  <a:cubicBezTo>
                    <a:pt x="1066" y="2293"/>
                    <a:pt x="1109" y="2275"/>
                    <a:pt x="1126" y="2236"/>
                  </a:cubicBezTo>
                  <a:cubicBezTo>
                    <a:pt x="1405" y="1673"/>
                    <a:pt x="1683" y="1110"/>
                    <a:pt x="1961" y="546"/>
                  </a:cubicBezTo>
                  <a:cubicBezTo>
                    <a:pt x="2033" y="404"/>
                    <a:pt x="1926" y="200"/>
                    <a:pt x="174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6" name="Google Shape;3066;p84"/>
            <p:cNvSpPr/>
            <p:nvPr/>
          </p:nvSpPr>
          <p:spPr>
            <a:xfrm>
              <a:off x="3900" y="2873650"/>
              <a:ext cx="40400" cy="36300"/>
            </a:xfrm>
            <a:custGeom>
              <a:rect b="b" l="l" r="r" t="t"/>
              <a:pathLst>
                <a:path extrusionOk="0" h="1452" w="1616">
                  <a:moveTo>
                    <a:pt x="1548" y="1"/>
                  </a:moveTo>
                  <a:cubicBezTo>
                    <a:pt x="1391" y="44"/>
                    <a:pt x="1224" y="57"/>
                    <a:pt x="1059" y="57"/>
                  </a:cubicBezTo>
                  <a:cubicBezTo>
                    <a:pt x="1016" y="57"/>
                    <a:pt x="974" y="57"/>
                    <a:pt x="931" y="54"/>
                  </a:cubicBezTo>
                  <a:cubicBezTo>
                    <a:pt x="835" y="51"/>
                    <a:pt x="720" y="36"/>
                    <a:pt x="610" y="4"/>
                  </a:cubicBezTo>
                  <a:cubicBezTo>
                    <a:pt x="381" y="479"/>
                    <a:pt x="179" y="959"/>
                    <a:pt x="1" y="1452"/>
                  </a:cubicBezTo>
                  <a:cubicBezTo>
                    <a:pt x="564" y="1035"/>
                    <a:pt x="1099" y="579"/>
                    <a:pt x="1598" y="87"/>
                  </a:cubicBezTo>
                  <a:cubicBezTo>
                    <a:pt x="1601" y="82"/>
                    <a:pt x="1609" y="75"/>
                    <a:pt x="1616" y="69"/>
                  </a:cubicBezTo>
                  <a:lnTo>
                    <a:pt x="1548" y="1"/>
                  </a:ln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7" name="Google Shape;3067;p84"/>
            <p:cNvSpPr/>
            <p:nvPr/>
          </p:nvSpPr>
          <p:spPr>
            <a:xfrm>
              <a:off x="-12050" y="2887375"/>
              <a:ext cx="12325" cy="24550"/>
            </a:xfrm>
            <a:custGeom>
              <a:rect b="b" l="l" r="r" t="t"/>
              <a:pathLst>
                <a:path extrusionOk="0" h="982" w="493">
                  <a:moveTo>
                    <a:pt x="321" y="1"/>
                  </a:moveTo>
                  <a:lnTo>
                    <a:pt x="321" y="1"/>
                  </a:lnTo>
                  <a:cubicBezTo>
                    <a:pt x="236" y="175"/>
                    <a:pt x="147" y="351"/>
                    <a:pt x="61" y="525"/>
                  </a:cubicBezTo>
                  <a:cubicBezTo>
                    <a:pt x="0" y="646"/>
                    <a:pt x="68" y="810"/>
                    <a:pt x="203" y="981"/>
                  </a:cubicBezTo>
                  <a:cubicBezTo>
                    <a:pt x="489" y="657"/>
                    <a:pt x="492" y="268"/>
                    <a:pt x="32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8" name="Google Shape;3068;p84"/>
            <p:cNvSpPr/>
            <p:nvPr/>
          </p:nvSpPr>
          <p:spPr>
            <a:xfrm>
              <a:off x="7275" y="2857075"/>
              <a:ext cx="17325" cy="16700"/>
            </a:xfrm>
            <a:custGeom>
              <a:rect b="b" l="l" r="r" t="t"/>
              <a:pathLst>
                <a:path extrusionOk="0" h="668" w="693">
                  <a:moveTo>
                    <a:pt x="175" y="1"/>
                  </a:moveTo>
                  <a:cubicBezTo>
                    <a:pt x="172" y="1"/>
                    <a:pt x="169" y="4"/>
                    <a:pt x="165" y="4"/>
                  </a:cubicBezTo>
                  <a:cubicBezTo>
                    <a:pt x="133" y="57"/>
                    <a:pt x="97" y="111"/>
                    <a:pt x="62" y="164"/>
                  </a:cubicBezTo>
                  <a:cubicBezTo>
                    <a:pt x="54" y="182"/>
                    <a:pt x="44" y="200"/>
                    <a:pt x="37" y="218"/>
                  </a:cubicBezTo>
                  <a:cubicBezTo>
                    <a:pt x="1" y="339"/>
                    <a:pt x="97" y="471"/>
                    <a:pt x="187" y="536"/>
                  </a:cubicBezTo>
                  <a:cubicBezTo>
                    <a:pt x="264" y="596"/>
                    <a:pt x="368" y="638"/>
                    <a:pt x="475" y="667"/>
                  </a:cubicBezTo>
                  <a:cubicBezTo>
                    <a:pt x="546" y="525"/>
                    <a:pt x="618" y="386"/>
                    <a:pt x="692" y="243"/>
                  </a:cubicBezTo>
                  <a:cubicBezTo>
                    <a:pt x="518" y="164"/>
                    <a:pt x="347" y="82"/>
                    <a:pt x="175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69" name="Google Shape;3069;p84"/>
            <p:cNvSpPr/>
            <p:nvPr/>
          </p:nvSpPr>
          <p:spPr>
            <a:xfrm>
              <a:off x="19125" y="2863125"/>
              <a:ext cx="23475" cy="11975"/>
            </a:xfrm>
            <a:custGeom>
              <a:rect b="b" l="l" r="r" t="t"/>
              <a:pathLst>
                <a:path extrusionOk="0" h="479" w="939">
                  <a:moveTo>
                    <a:pt x="218" y="1"/>
                  </a:moveTo>
                  <a:cubicBezTo>
                    <a:pt x="144" y="144"/>
                    <a:pt x="72" y="283"/>
                    <a:pt x="1" y="425"/>
                  </a:cubicBezTo>
                  <a:cubicBezTo>
                    <a:pt x="111" y="457"/>
                    <a:pt x="226" y="472"/>
                    <a:pt x="322" y="475"/>
                  </a:cubicBezTo>
                  <a:cubicBezTo>
                    <a:pt x="365" y="478"/>
                    <a:pt x="407" y="478"/>
                    <a:pt x="450" y="478"/>
                  </a:cubicBezTo>
                  <a:cubicBezTo>
                    <a:pt x="615" y="478"/>
                    <a:pt x="782" y="465"/>
                    <a:pt x="939" y="422"/>
                  </a:cubicBezTo>
                  <a:cubicBezTo>
                    <a:pt x="796" y="283"/>
                    <a:pt x="621" y="144"/>
                    <a:pt x="443" y="33"/>
                  </a:cubicBezTo>
                  <a:cubicBezTo>
                    <a:pt x="422" y="33"/>
                    <a:pt x="397" y="37"/>
                    <a:pt x="376" y="37"/>
                  </a:cubicBezTo>
                  <a:cubicBezTo>
                    <a:pt x="322" y="37"/>
                    <a:pt x="276" y="26"/>
                    <a:pt x="236" y="8"/>
                  </a:cubicBezTo>
                  <a:cubicBezTo>
                    <a:pt x="229" y="4"/>
                    <a:pt x="226" y="4"/>
                    <a:pt x="218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70" name="Google Shape;3070;p84"/>
            <p:cNvSpPr/>
            <p:nvPr/>
          </p:nvSpPr>
          <p:spPr>
            <a:xfrm>
              <a:off x="11650" y="2856800"/>
              <a:ext cx="14025" cy="6350"/>
            </a:xfrm>
            <a:custGeom>
              <a:rect b="b" l="l" r="r" t="t"/>
              <a:pathLst>
                <a:path extrusionOk="0" h="254" w="561">
                  <a:moveTo>
                    <a:pt x="68" y="1"/>
                  </a:moveTo>
                  <a:cubicBezTo>
                    <a:pt x="40" y="1"/>
                    <a:pt x="18" y="4"/>
                    <a:pt x="0" y="12"/>
                  </a:cubicBezTo>
                  <a:cubicBezTo>
                    <a:pt x="172" y="93"/>
                    <a:pt x="343" y="175"/>
                    <a:pt x="517" y="254"/>
                  </a:cubicBezTo>
                  <a:cubicBezTo>
                    <a:pt x="532" y="229"/>
                    <a:pt x="546" y="200"/>
                    <a:pt x="560" y="175"/>
                  </a:cubicBezTo>
                  <a:cubicBezTo>
                    <a:pt x="364" y="68"/>
                    <a:pt x="183" y="1"/>
                    <a:pt x="68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  <p:sp>
          <p:nvSpPr>
            <p:cNvPr id="3071" name="Google Shape;3071;p84"/>
            <p:cNvSpPr/>
            <p:nvPr/>
          </p:nvSpPr>
          <p:spPr>
            <a:xfrm>
              <a:off x="24575" y="2861175"/>
              <a:ext cx="5650" cy="2875"/>
            </a:xfrm>
            <a:custGeom>
              <a:rect b="b" l="l" r="r" t="t"/>
              <a:pathLst>
                <a:path extrusionOk="0" h="115" w="226">
                  <a:moveTo>
                    <a:pt x="43" y="0"/>
                  </a:moveTo>
                  <a:cubicBezTo>
                    <a:pt x="29" y="25"/>
                    <a:pt x="15" y="54"/>
                    <a:pt x="0" y="79"/>
                  </a:cubicBezTo>
                  <a:cubicBezTo>
                    <a:pt x="8" y="82"/>
                    <a:pt x="11" y="82"/>
                    <a:pt x="18" y="86"/>
                  </a:cubicBezTo>
                  <a:cubicBezTo>
                    <a:pt x="58" y="104"/>
                    <a:pt x="104" y="115"/>
                    <a:pt x="158" y="115"/>
                  </a:cubicBezTo>
                  <a:cubicBezTo>
                    <a:pt x="179" y="115"/>
                    <a:pt x="204" y="111"/>
                    <a:pt x="225" y="111"/>
                  </a:cubicBezTo>
                  <a:cubicBezTo>
                    <a:pt x="165" y="68"/>
                    <a:pt x="104" y="33"/>
                    <a:pt x="43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D5F7"/>
                </a:solidFill>
              </a:endParaRPr>
            </a:p>
          </p:txBody>
        </p:sp>
      </p:grpSp>
      <p:sp>
        <p:nvSpPr>
          <p:cNvPr id="3072" name="Google Shape;3072;p84"/>
          <p:cNvSpPr/>
          <p:nvPr/>
        </p:nvSpPr>
        <p:spPr>
          <a:xfrm>
            <a:off x="1059642" y="2437880"/>
            <a:ext cx="151875" cy="47089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3" name="Google Shape;3073;p84"/>
          <p:cNvSpPr/>
          <p:nvPr/>
        </p:nvSpPr>
        <p:spPr>
          <a:xfrm>
            <a:off x="8341267" y="2386258"/>
            <a:ext cx="151875" cy="47089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4" name="Google Shape;3074;p84"/>
          <p:cNvSpPr/>
          <p:nvPr/>
        </p:nvSpPr>
        <p:spPr>
          <a:xfrm flipH="1">
            <a:off x="3513817" y="2450521"/>
            <a:ext cx="151875" cy="47089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5" name="Google Shape;3075;p84"/>
          <p:cNvSpPr/>
          <p:nvPr/>
        </p:nvSpPr>
        <p:spPr>
          <a:xfrm flipH="1">
            <a:off x="4657317" y="3197604"/>
            <a:ext cx="151875" cy="46452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6" name="Google Shape;3076;p84"/>
          <p:cNvSpPr/>
          <p:nvPr/>
        </p:nvSpPr>
        <p:spPr>
          <a:xfrm>
            <a:off x="2241742" y="3206962"/>
            <a:ext cx="151875" cy="46452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7" name="Google Shape;3077;p84"/>
          <p:cNvSpPr txBox="1"/>
          <p:nvPr>
            <p:ph idx="4294967295" type="title"/>
          </p:nvPr>
        </p:nvSpPr>
        <p:spPr>
          <a:xfrm>
            <a:off x="720000" y="393425"/>
            <a:ext cx="7704000" cy="5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Plans to Finish</a:t>
            </a:r>
            <a:endParaRPr sz="3900"/>
          </a:p>
        </p:txBody>
      </p:sp>
      <p:grpSp>
        <p:nvGrpSpPr>
          <p:cNvPr id="3078" name="Google Shape;3078;p84"/>
          <p:cNvGrpSpPr/>
          <p:nvPr/>
        </p:nvGrpSpPr>
        <p:grpSpPr>
          <a:xfrm>
            <a:off x="1761528" y="985125"/>
            <a:ext cx="5620945" cy="176025"/>
            <a:chOff x="4345425" y="2175475"/>
            <a:chExt cx="800750" cy="176025"/>
          </a:xfrm>
        </p:grpSpPr>
        <p:sp>
          <p:nvSpPr>
            <p:cNvPr id="3079" name="Google Shape;3079;p8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1" name="Google Shape;3081;p84"/>
          <p:cNvGrpSpPr/>
          <p:nvPr/>
        </p:nvGrpSpPr>
        <p:grpSpPr>
          <a:xfrm rot="294221">
            <a:off x="392489" y="67673"/>
            <a:ext cx="1282485" cy="1379802"/>
            <a:chOff x="720000" y="457200"/>
            <a:chExt cx="1896676" cy="1849272"/>
          </a:xfrm>
        </p:grpSpPr>
        <p:sp>
          <p:nvSpPr>
            <p:cNvPr id="3082" name="Google Shape;3082;p84"/>
            <p:cNvSpPr/>
            <p:nvPr/>
          </p:nvSpPr>
          <p:spPr>
            <a:xfrm>
              <a:off x="1960327" y="1945716"/>
              <a:ext cx="101772" cy="84174"/>
            </a:xfrm>
            <a:custGeom>
              <a:rect b="b" l="l" r="r" t="t"/>
              <a:pathLst>
                <a:path extrusionOk="0" h="1124" w="1359">
                  <a:moveTo>
                    <a:pt x="1062" y="0"/>
                  </a:moveTo>
                  <a:cubicBezTo>
                    <a:pt x="840" y="222"/>
                    <a:pt x="569" y="408"/>
                    <a:pt x="272" y="531"/>
                  </a:cubicBezTo>
                  <a:cubicBezTo>
                    <a:pt x="260" y="543"/>
                    <a:pt x="235" y="543"/>
                    <a:pt x="223" y="543"/>
                  </a:cubicBezTo>
                  <a:cubicBezTo>
                    <a:pt x="211" y="605"/>
                    <a:pt x="186" y="667"/>
                    <a:pt x="161" y="728"/>
                  </a:cubicBezTo>
                  <a:cubicBezTo>
                    <a:pt x="99" y="852"/>
                    <a:pt x="50" y="988"/>
                    <a:pt x="1" y="1123"/>
                  </a:cubicBezTo>
                  <a:cubicBezTo>
                    <a:pt x="99" y="1086"/>
                    <a:pt x="186" y="1062"/>
                    <a:pt x="272" y="1025"/>
                  </a:cubicBezTo>
                  <a:cubicBezTo>
                    <a:pt x="593" y="914"/>
                    <a:pt x="889" y="728"/>
                    <a:pt x="1149" y="506"/>
                  </a:cubicBezTo>
                  <a:cubicBezTo>
                    <a:pt x="1272" y="395"/>
                    <a:pt x="1198" y="420"/>
                    <a:pt x="1346" y="296"/>
                  </a:cubicBezTo>
                  <a:lnTo>
                    <a:pt x="1359" y="296"/>
                  </a:lnTo>
                  <a:cubicBezTo>
                    <a:pt x="1334" y="272"/>
                    <a:pt x="1309" y="247"/>
                    <a:pt x="1284" y="222"/>
                  </a:cubicBezTo>
                  <a:cubicBezTo>
                    <a:pt x="1223" y="136"/>
                    <a:pt x="1149" y="62"/>
                    <a:pt x="1062" y="0"/>
                  </a:cubicBezTo>
                  <a:close/>
                </a:path>
              </a:pathLst>
            </a:custGeom>
            <a:solidFill>
              <a:srgbClr val="C3E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4"/>
            <p:cNvSpPr/>
            <p:nvPr/>
          </p:nvSpPr>
          <p:spPr>
            <a:xfrm>
              <a:off x="786278" y="932528"/>
              <a:ext cx="1190711" cy="1184196"/>
            </a:xfrm>
            <a:custGeom>
              <a:rect b="b" l="l" r="r" t="t"/>
              <a:pathLst>
                <a:path extrusionOk="0" h="15813" w="15900">
                  <a:moveTo>
                    <a:pt x="7395" y="1494"/>
                  </a:moveTo>
                  <a:cubicBezTo>
                    <a:pt x="7518" y="1506"/>
                    <a:pt x="7580" y="1642"/>
                    <a:pt x="7494" y="1728"/>
                  </a:cubicBezTo>
                  <a:cubicBezTo>
                    <a:pt x="7431" y="1777"/>
                    <a:pt x="7353" y="1783"/>
                    <a:pt x="7272" y="1783"/>
                  </a:cubicBezTo>
                  <a:cubicBezTo>
                    <a:pt x="7248" y="1783"/>
                    <a:pt x="7224" y="1782"/>
                    <a:pt x="7200" y="1782"/>
                  </a:cubicBezTo>
                  <a:cubicBezTo>
                    <a:pt x="7161" y="1782"/>
                    <a:pt x="7123" y="1783"/>
                    <a:pt x="7086" y="1790"/>
                  </a:cubicBezTo>
                  <a:cubicBezTo>
                    <a:pt x="6691" y="1840"/>
                    <a:pt x="6296" y="1938"/>
                    <a:pt x="5938" y="2099"/>
                  </a:cubicBezTo>
                  <a:cubicBezTo>
                    <a:pt x="5210" y="2420"/>
                    <a:pt x="4531" y="2827"/>
                    <a:pt x="3902" y="3321"/>
                  </a:cubicBezTo>
                  <a:cubicBezTo>
                    <a:pt x="3321" y="3827"/>
                    <a:pt x="2815" y="4395"/>
                    <a:pt x="2383" y="5037"/>
                  </a:cubicBezTo>
                  <a:cubicBezTo>
                    <a:pt x="2309" y="5135"/>
                    <a:pt x="2285" y="5283"/>
                    <a:pt x="2161" y="5333"/>
                  </a:cubicBezTo>
                  <a:cubicBezTo>
                    <a:pt x="2148" y="5337"/>
                    <a:pt x="2135" y="5338"/>
                    <a:pt x="2122" y="5338"/>
                  </a:cubicBezTo>
                  <a:cubicBezTo>
                    <a:pt x="2050" y="5338"/>
                    <a:pt x="1986" y="5283"/>
                    <a:pt x="1976" y="5209"/>
                  </a:cubicBezTo>
                  <a:cubicBezTo>
                    <a:pt x="1976" y="5123"/>
                    <a:pt x="2038" y="5049"/>
                    <a:pt x="2062" y="4963"/>
                  </a:cubicBezTo>
                  <a:lnTo>
                    <a:pt x="2062" y="4975"/>
                  </a:lnTo>
                  <a:cubicBezTo>
                    <a:pt x="2285" y="4518"/>
                    <a:pt x="2581" y="4111"/>
                    <a:pt x="2939" y="3740"/>
                  </a:cubicBezTo>
                  <a:cubicBezTo>
                    <a:pt x="3395" y="3210"/>
                    <a:pt x="3951" y="2753"/>
                    <a:pt x="4568" y="2407"/>
                  </a:cubicBezTo>
                  <a:cubicBezTo>
                    <a:pt x="5432" y="1889"/>
                    <a:pt x="6383" y="1494"/>
                    <a:pt x="7395" y="1494"/>
                  </a:cubicBezTo>
                  <a:close/>
                  <a:moveTo>
                    <a:pt x="8377" y="4293"/>
                  </a:moveTo>
                  <a:cubicBezTo>
                    <a:pt x="8571" y="4293"/>
                    <a:pt x="8766" y="4306"/>
                    <a:pt x="8963" y="4333"/>
                  </a:cubicBezTo>
                  <a:lnTo>
                    <a:pt x="8963" y="4345"/>
                  </a:lnTo>
                  <a:cubicBezTo>
                    <a:pt x="9098" y="4382"/>
                    <a:pt x="9086" y="4580"/>
                    <a:pt x="8938" y="4592"/>
                  </a:cubicBezTo>
                  <a:cubicBezTo>
                    <a:pt x="8782" y="4572"/>
                    <a:pt x="8622" y="4563"/>
                    <a:pt x="8460" y="4563"/>
                  </a:cubicBezTo>
                  <a:cubicBezTo>
                    <a:pt x="8328" y="4563"/>
                    <a:pt x="8195" y="4569"/>
                    <a:pt x="8061" y="4580"/>
                  </a:cubicBezTo>
                  <a:cubicBezTo>
                    <a:pt x="6420" y="4814"/>
                    <a:pt x="4840" y="6012"/>
                    <a:pt x="3704" y="7456"/>
                  </a:cubicBezTo>
                  <a:cubicBezTo>
                    <a:pt x="3618" y="7542"/>
                    <a:pt x="3556" y="7691"/>
                    <a:pt x="3408" y="7703"/>
                  </a:cubicBezTo>
                  <a:cubicBezTo>
                    <a:pt x="3321" y="7703"/>
                    <a:pt x="3247" y="7616"/>
                    <a:pt x="3260" y="7530"/>
                  </a:cubicBezTo>
                  <a:cubicBezTo>
                    <a:pt x="3260" y="7456"/>
                    <a:pt x="3334" y="7394"/>
                    <a:pt x="3371" y="7333"/>
                  </a:cubicBezTo>
                  <a:cubicBezTo>
                    <a:pt x="4521" y="5720"/>
                    <a:pt x="6340" y="4293"/>
                    <a:pt x="8377" y="4293"/>
                  </a:cubicBezTo>
                  <a:close/>
                  <a:moveTo>
                    <a:pt x="10333" y="6320"/>
                  </a:moveTo>
                  <a:cubicBezTo>
                    <a:pt x="10444" y="6320"/>
                    <a:pt x="10493" y="6444"/>
                    <a:pt x="10419" y="6530"/>
                  </a:cubicBezTo>
                  <a:cubicBezTo>
                    <a:pt x="10308" y="6604"/>
                    <a:pt x="10148" y="6567"/>
                    <a:pt x="10012" y="6592"/>
                  </a:cubicBezTo>
                  <a:cubicBezTo>
                    <a:pt x="9604" y="6629"/>
                    <a:pt x="9197" y="6715"/>
                    <a:pt x="8814" y="6851"/>
                  </a:cubicBezTo>
                  <a:cubicBezTo>
                    <a:pt x="7407" y="7394"/>
                    <a:pt x="6161" y="8382"/>
                    <a:pt x="5074" y="9554"/>
                  </a:cubicBezTo>
                  <a:cubicBezTo>
                    <a:pt x="4988" y="9616"/>
                    <a:pt x="4938" y="9752"/>
                    <a:pt x="4815" y="9752"/>
                  </a:cubicBezTo>
                  <a:cubicBezTo>
                    <a:pt x="4605" y="9727"/>
                    <a:pt x="4605" y="9517"/>
                    <a:pt x="4741" y="9406"/>
                  </a:cubicBezTo>
                  <a:cubicBezTo>
                    <a:pt x="5494" y="8493"/>
                    <a:pt x="6420" y="7728"/>
                    <a:pt x="7457" y="7160"/>
                  </a:cubicBezTo>
                  <a:cubicBezTo>
                    <a:pt x="8333" y="6641"/>
                    <a:pt x="9321" y="6357"/>
                    <a:pt x="10333" y="6320"/>
                  </a:cubicBezTo>
                  <a:close/>
                  <a:moveTo>
                    <a:pt x="11721" y="8534"/>
                  </a:moveTo>
                  <a:cubicBezTo>
                    <a:pt x="11889" y="8534"/>
                    <a:pt x="11944" y="8784"/>
                    <a:pt x="11765" y="8851"/>
                  </a:cubicBezTo>
                  <a:cubicBezTo>
                    <a:pt x="11197" y="8925"/>
                    <a:pt x="10641" y="9073"/>
                    <a:pt x="10098" y="9271"/>
                  </a:cubicBezTo>
                  <a:cubicBezTo>
                    <a:pt x="8703" y="9777"/>
                    <a:pt x="7506" y="10715"/>
                    <a:pt x="6432" y="11875"/>
                  </a:cubicBezTo>
                  <a:cubicBezTo>
                    <a:pt x="6333" y="11961"/>
                    <a:pt x="6272" y="12110"/>
                    <a:pt x="6123" y="12122"/>
                  </a:cubicBezTo>
                  <a:cubicBezTo>
                    <a:pt x="5988" y="12122"/>
                    <a:pt x="5901" y="11986"/>
                    <a:pt x="5975" y="11863"/>
                  </a:cubicBezTo>
                  <a:cubicBezTo>
                    <a:pt x="6617" y="11011"/>
                    <a:pt x="7432" y="10283"/>
                    <a:pt x="8345" y="9727"/>
                  </a:cubicBezTo>
                  <a:cubicBezTo>
                    <a:pt x="9333" y="9061"/>
                    <a:pt x="10506" y="8703"/>
                    <a:pt x="11666" y="8542"/>
                  </a:cubicBezTo>
                  <a:cubicBezTo>
                    <a:pt x="11685" y="8536"/>
                    <a:pt x="11704" y="8534"/>
                    <a:pt x="11721" y="8534"/>
                  </a:cubicBezTo>
                  <a:close/>
                  <a:moveTo>
                    <a:pt x="13468" y="10814"/>
                  </a:moveTo>
                  <a:cubicBezTo>
                    <a:pt x="13530" y="10814"/>
                    <a:pt x="13579" y="10851"/>
                    <a:pt x="13604" y="10900"/>
                  </a:cubicBezTo>
                  <a:cubicBezTo>
                    <a:pt x="13739" y="11012"/>
                    <a:pt x="13659" y="11227"/>
                    <a:pt x="13494" y="11227"/>
                  </a:cubicBezTo>
                  <a:cubicBezTo>
                    <a:pt x="13478" y="11227"/>
                    <a:pt x="13461" y="11225"/>
                    <a:pt x="13443" y="11221"/>
                  </a:cubicBezTo>
                  <a:lnTo>
                    <a:pt x="13443" y="11233"/>
                  </a:lnTo>
                  <a:cubicBezTo>
                    <a:pt x="13343" y="11224"/>
                    <a:pt x="13242" y="11219"/>
                    <a:pt x="13141" y="11219"/>
                  </a:cubicBezTo>
                  <a:cubicBezTo>
                    <a:pt x="12847" y="11219"/>
                    <a:pt x="12556" y="11258"/>
                    <a:pt x="12271" y="11332"/>
                  </a:cubicBezTo>
                  <a:cubicBezTo>
                    <a:pt x="10580" y="11727"/>
                    <a:pt x="9012" y="12554"/>
                    <a:pt x="7728" y="13727"/>
                  </a:cubicBezTo>
                  <a:cubicBezTo>
                    <a:pt x="7629" y="13788"/>
                    <a:pt x="7555" y="13912"/>
                    <a:pt x="7432" y="13912"/>
                  </a:cubicBezTo>
                  <a:cubicBezTo>
                    <a:pt x="7346" y="13912"/>
                    <a:pt x="7271" y="13838"/>
                    <a:pt x="7271" y="13751"/>
                  </a:cubicBezTo>
                  <a:cubicBezTo>
                    <a:pt x="7271" y="13653"/>
                    <a:pt x="7346" y="13591"/>
                    <a:pt x="7407" y="13529"/>
                  </a:cubicBezTo>
                  <a:cubicBezTo>
                    <a:pt x="8469" y="12431"/>
                    <a:pt x="9864" y="11665"/>
                    <a:pt x="11308" y="11196"/>
                  </a:cubicBezTo>
                  <a:cubicBezTo>
                    <a:pt x="11879" y="11013"/>
                    <a:pt x="12488" y="10839"/>
                    <a:pt x="13102" y="10839"/>
                  </a:cubicBezTo>
                  <a:cubicBezTo>
                    <a:pt x="13191" y="10839"/>
                    <a:pt x="13280" y="10843"/>
                    <a:pt x="13369" y="10851"/>
                  </a:cubicBezTo>
                  <a:cubicBezTo>
                    <a:pt x="13394" y="10826"/>
                    <a:pt x="13431" y="10814"/>
                    <a:pt x="13468" y="10814"/>
                  </a:cubicBezTo>
                  <a:close/>
                  <a:moveTo>
                    <a:pt x="7234" y="0"/>
                  </a:moveTo>
                  <a:cubicBezTo>
                    <a:pt x="5445" y="50"/>
                    <a:pt x="3914" y="469"/>
                    <a:pt x="2680" y="1259"/>
                  </a:cubicBezTo>
                  <a:cubicBezTo>
                    <a:pt x="2025" y="1679"/>
                    <a:pt x="1445" y="2197"/>
                    <a:pt x="988" y="2827"/>
                  </a:cubicBezTo>
                  <a:cubicBezTo>
                    <a:pt x="507" y="3444"/>
                    <a:pt x="174" y="4173"/>
                    <a:pt x="1" y="4938"/>
                  </a:cubicBezTo>
                  <a:cubicBezTo>
                    <a:pt x="2161" y="8567"/>
                    <a:pt x="4420" y="12418"/>
                    <a:pt x="6407" y="15813"/>
                  </a:cubicBezTo>
                  <a:cubicBezTo>
                    <a:pt x="6815" y="15344"/>
                    <a:pt x="7284" y="14949"/>
                    <a:pt x="7827" y="14640"/>
                  </a:cubicBezTo>
                  <a:cubicBezTo>
                    <a:pt x="8370" y="14307"/>
                    <a:pt x="8950" y="14035"/>
                    <a:pt x="9543" y="13813"/>
                  </a:cubicBezTo>
                  <a:cubicBezTo>
                    <a:pt x="10271" y="13517"/>
                    <a:pt x="11036" y="13307"/>
                    <a:pt x="11814" y="13184"/>
                  </a:cubicBezTo>
                  <a:cubicBezTo>
                    <a:pt x="12199" y="13139"/>
                    <a:pt x="12584" y="13117"/>
                    <a:pt x="12969" y="13117"/>
                  </a:cubicBezTo>
                  <a:cubicBezTo>
                    <a:pt x="13226" y="13117"/>
                    <a:pt x="13483" y="13127"/>
                    <a:pt x="13740" y="13147"/>
                  </a:cubicBezTo>
                  <a:cubicBezTo>
                    <a:pt x="14456" y="13184"/>
                    <a:pt x="15196" y="13258"/>
                    <a:pt x="15801" y="13653"/>
                  </a:cubicBezTo>
                  <a:cubicBezTo>
                    <a:pt x="15838" y="13640"/>
                    <a:pt x="15875" y="13628"/>
                    <a:pt x="15900" y="13603"/>
                  </a:cubicBezTo>
                  <a:cubicBezTo>
                    <a:pt x="15036" y="12307"/>
                    <a:pt x="14270" y="10937"/>
                    <a:pt x="13431" y="9604"/>
                  </a:cubicBezTo>
                  <a:cubicBezTo>
                    <a:pt x="12382" y="7863"/>
                    <a:pt x="11271" y="6148"/>
                    <a:pt x="10197" y="4419"/>
                  </a:cubicBezTo>
                  <a:cubicBezTo>
                    <a:pt x="9518" y="3395"/>
                    <a:pt x="8901" y="2321"/>
                    <a:pt x="8210" y="1309"/>
                  </a:cubicBezTo>
                  <a:cubicBezTo>
                    <a:pt x="7938" y="840"/>
                    <a:pt x="7605" y="395"/>
                    <a:pt x="72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4"/>
            <p:cNvSpPr/>
            <p:nvPr/>
          </p:nvSpPr>
          <p:spPr>
            <a:xfrm>
              <a:off x="2046301" y="1303234"/>
              <a:ext cx="466924" cy="643433"/>
            </a:xfrm>
            <a:custGeom>
              <a:rect b="b" l="l" r="r" t="t"/>
              <a:pathLst>
                <a:path extrusionOk="0" h="8592" w="6235">
                  <a:moveTo>
                    <a:pt x="6111" y="0"/>
                  </a:moveTo>
                  <a:cubicBezTo>
                    <a:pt x="6099" y="13"/>
                    <a:pt x="6074" y="25"/>
                    <a:pt x="6049" y="37"/>
                  </a:cubicBezTo>
                  <a:cubicBezTo>
                    <a:pt x="5284" y="346"/>
                    <a:pt x="4556" y="765"/>
                    <a:pt x="3889" y="1259"/>
                  </a:cubicBezTo>
                  <a:cubicBezTo>
                    <a:pt x="3136" y="1876"/>
                    <a:pt x="2531" y="2691"/>
                    <a:pt x="2025" y="3419"/>
                  </a:cubicBezTo>
                  <a:cubicBezTo>
                    <a:pt x="1482" y="4172"/>
                    <a:pt x="1013" y="4962"/>
                    <a:pt x="606" y="5802"/>
                  </a:cubicBezTo>
                  <a:cubicBezTo>
                    <a:pt x="235" y="6592"/>
                    <a:pt x="25" y="7456"/>
                    <a:pt x="13" y="8332"/>
                  </a:cubicBezTo>
                  <a:cubicBezTo>
                    <a:pt x="13" y="8357"/>
                    <a:pt x="13" y="8382"/>
                    <a:pt x="1" y="8419"/>
                  </a:cubicBezTo>
                  <a:cubicBezTo>
                    <a:pt x="75" y="8468"/>
                    <a:pt x="149" y="8517"/>
                    <a:pt x="211" y="8592"/>
                  </a:cubicBezTo>
                  <a:cubicBezTo>
                    <a:pt x="198" y="8382"/>
                    <a:pt x="211" y="8159"/>
                    <a:pt x="223" y="7950"/>
                  </a:cubicBezTo>
                  <a:cubicBezTo>
                    <a:pt x="396" y="6678"/>
                    <a:pt x="1025" y="5567"/>
                    <a:pt x="1766" y="4592"/>
                  </a:cubicBezTo>
                  <a:cubicBezTo>
                    <a:pt x="2605" y="3358"/>
                    <a:pt x="3704" y="2333"/>
                    <a:pt x="4988" y="1593"/>
                  </a:cubicBezTo>
                  <a:cubicBezTo>
                    <a:pt x="5296" y="1395"/>
                    <a:pt x="5642" y="1247"/>
                    <a:pt x="5975" y="1074"/>
                  </a:cubicBezTo>
                  <a:cubicBezTo>
                    <a:pt x="6062" y="1037"/>
                    <a:pt x="6148" y="988"/>
                    <a:pt x="6234" y="938"/>
                  </a:cubicBezTo>
                  <a:cubicBezTo>
                    <a:pt x="6210" y="901"/>
                    <a:pt x="6197" y="852"/>
                    <a:pt x="6197" y="803"/>
                  </a:cubicBezTo>
                  <a:cubicBezTo>
                    <a:pt x="6185" y="741"/>
                    <a:pt x="6185" y="691"/>
                    <a:pt x="6173" y="642"/>
                  </a:cubicBezTo>
                  <a:cubicBezTo>
                    <a:pt x="6025" y="716"/>
                    <a:pt x="5827" y="753"/>
                    <a:pt x="5728" y="803"/>
                  </a:cubicBezTo>
                  <a:cubicBezTo>
                    <a:pt x="5420" y="901"/>
                    <a:pt x="5123" y="1037"/>
                    <a:pt x="4840" y="1210"/>
                  </a:cubicBezTo>
                  <a:cubicBezTo>
                    <a:pt x="4198" y="1568"/>
                    <a:pt x="3617" y="2025"/>
                    <a:pt x="3111" y="2555"/>
                  </a:cubicBezTo>
                  <a:cubicBezTo>
                    <a:pt x="3094" y="2580"/>
                    <a:pt x="3069" y="2591"/>
                    <a:pt x="3044" y="2591"/>
                  </a:cubicBezTo>
                  <a:cubicBezTo>
                    <a:pt x="2982" y="2591"/>
                    <a:pt x="2919" y="2524"/>
                    <a:pt x="2963" y="2444"/>
                  </a:cubicBezTo>
                  <a:cubicBezTo>
                    <a:pt x="3383" y="1975"/>
                    <a:pt x="3864" y="1568"/>
                    <a:pt x="4383" y="1210"/>
                  </a:cubicBezTo>
                  <a:cubicBezTo>
                    <a:pt x="4790" y="926"/>
                    <a:pt x="5210" y="679"/>
                    <a:pt x="5667" y="482"/>
                  </a:cubicBezTo>
                  <a:cubicBezTo>
                    <a:pt x="5790" y="420"/>
                    <a:pt x="5913" y="358"/>
                    <a:pt x="6049" y="309"/>
                  </a:cubicBezTo>
                  <a:cubicBezTo>
                    <a:pt x="6074" y="296"/>
                    <a:pt x="6099" y="296"/>
                    <a:pt x="6136" y="296"/>
                  </a:cubicBezTo>
                  <a:cubicBezTo>
                    <a:pt x="6136" y="198"/>
                    <a:pt x="6123" y="99"/>
                    <a:pt x="6111" y="0"/>
                  </a:cubicBezTo>
                  <a:close/>
                </a:path>
              </a:pathLst>
            </a:custGeom>
            <a:solidFill>
              <a:srgbClr val="C3E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4"/>
            <p:cNvSpPr/>
            <p:nvPr/>
          </p:nvSpPr>
          <p:spPr>
            <a:xfrm>
              <a:off x="2011178" y="499887"/>
              <a:ext cx="505715" cy="768271"/>
            </a:xfrm>
            <a:custGeom>
              <a:rect b="b" l="l" r="r" t="t"/>
              <a:pathLst>
                <a:path extrusionOk="0" h="10259" w="6753">
                  <a:moveTo>
                    <a:pt x="50" y="0"/>
                  </a:moveTo>
                  <a:lnTo>
                    <a:pt x="1" y="25"/>
                  </a:lnTo>
                  <a:cubicBezTo>
                    <a:pt x="1309" y="2012"/>
                    <a:pt x="5987" y="9073"/>
                    <a:pt x="6691" y="10209"/>
                  </a:cubicBezTo>
                  <a:lnTo>
                    <a:pt x="6691" y="10221"/>
                  </a:lnTo>
                  <a:cubicBezTo>
                    <a:pt x="6716" y="10233"/>
                    <a:pt x="6740" y="10246"/>
                    <a:pt x="6753" y="10258"/>
                  </a:cubicBezTo>
                  <a:cubicBezTo>
                    <a:pt x="6271" y="9493"/>
                    <a:pt x="5790" y="8715"/>
                    <a:pt x="5284" y="7950"/>
                  </a:cubicBezTo>
                  <a:cubicBezTo>
                    <a:pt x="4469" y="6604"/>
                    <a:pt x="3642" y="5259"/>
                    <a:pt x="2753" y="3975"/>
                  </a:cubicBezTo>
                  <a:cubicBezTo>
                    <a:pt x="1828" y="2667"/>
                    <a:pt x="951" y="1161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4"/>
            <p:cNvSpPr/>
            <p:nvPr/>
          </p:nvSpPr>
          <p:spPr>
            <a:xfrm>
              <a:off x="1353943" y="488729"/>
              <a:ext cx="1127806" cy="1446827"/>
            </a:xfrm>
            <a:custGeom>
              <a:rect b="b" l="l" r="r" t="t"/>
              <a:pathLst>
                <a:path extrusionOk="0" h="19320" w="15060">
                  <a:moveTo>
                    <a:pt x="7845" y="1627"/>
                  </a:moveTo>
                  <a:cubicBezTo>
                    <a:pt x="7938" y="1627"/>
                    <a:pt x="7994" y="1726"/>
                    <a:pt x="7950" y="1816"/>
                  </a:cubicBezTo>
                  <a:cubicBezTo>
                    <a:pt x="7937" y="1840"/>
                    <a:pt x="7913" y="1853"/>
                    <a:pt x="7876" y="1865"/>
                  </a:cubicBezTo>
                  <a:cubicBezTo>
                    <a:pt x="7703" y="1902"/>
                    <a:pt x="7518" y="1927"/>
                    <a:pt x="7345" y="1976"/>
                  </a:cubicBezTo>
                  <a:cubicBezTo>
                    <a:pt x="6913" y="2100"/>
                    <a:pt x="6505" y="2272"/>
                    <a:pt x="6110" y="2495"/>
                  </a:cubicBezTo>
                  <a:cubicBezTo>
                    <a:pt x="4617" y="3383"/>
                    <a:pt x="3407" y="4717"/>
                    <a:pt x="2444" y="6111"/>
                  </a:cubicBezTo>
                  <a:cubicBezTo>
                    <a:pt x="2358" y="6198"/>
                    <a:pt x="2308" y="6334"/>
                    <a:pt x="2197" y="6383"/>
                  </a:cubicBezTo>
                  <a:cubicBezTo>
                    <a:pt x="2184" y="6386"/>
                    <a:pt x="2172" y="6387"/>
                    <a:pt x="2159" y="6387"/>
                  </a:cubicBezTo>
                  <a:cubicBezTo>
                    <a:pt x="2052" y="6387"/>
                    <a:pt x="1965" y="6297"/>
                    <a:pt x="1987" y="6198"/>
                  </a:cubicBezTo>
                  <a:lnTo>
                    <a:pt x="1975" y="6198"/>
                  </a:lnTo>
                  <a:cubicBezTo>
                    <a:pt x="2000" y="6124"/>
                    <a:pt x="2037" y="6050"/>
                    <a:pt x="2086" y="5988"/>
                  </a:cubicBezTo>
                  <a:cubicBezTo>
                    <a:pt x="2790" y="4828"/>
                    <a:pt x="3703" y="3815"/>
                    <a:pt x="4765" y="2976"/>
                  </a:cubicBezTo>
                  <a:cubicBezTo>
                    <a:pt x="5641" y="2248"/>
                    <a:pt x="6690" y="1791"/>
                    <a:pt x="7814" y="1631"/>
                  </a:cubicBezTo>
                  <a:cubicBezTo>
                    <a:pt x="7824" y="1628"/>
                    <a:pt x="7835" y="1627"/>
                    <a:pt x="7845" y="1627"/>
                  </a:cubicBezTo>
                  <a:close/>
                  <a:moveTo>
                    <a:pt x="8903" y="3960"/>
                  </a:moveTo>
                  <a:cubicBezTo>
                    <a:pt x="8979" y="3960"/>
                    <a:pt x="9043" y="4047"/>
                    <a:pt x="8999" y="4124"/>
                  </a:cubicBezTo>
                  <a:cubicBezTo>
                    <a:pt x="8986" y="4149"/>
                    <a:pt x="8962" y="4173"/>
                    <a:pt x="8925" y="4186"/>
                  </a:cubicBezTo>
                  <a:cubicBezTo>
                    <a:pt x="8764" y="4248"/>
                    <a:pt x="8591" y="4309"/>
                    <a:pt x="8431" y="4371"/>
                  </a:cubicBezTo>
                  <a:cubicBezTo>
                    <a:pt x="8061" y="4531"/>
                    <a:pt x="7703" y="4717"/>
                    <a:pt x="7357" y="4951"/>
                  </a:cubicBezTo>
                  <a:cubicBezTo>
                    <a:pt x="5950" y="5889"/>
                    <a:pt x="4814" y="7198"/>
                    <a:pt x="3901" y="8654"/>
                  </a:cubicBezTo>
                  <a:cubicBezTo>
                    <a:pt x="3839" y="8728"/>
                    <a:pt x="3802" y="8827"/>
                    <a:pt x="3703" y="8864"/>
                  </a:cubicBezTo>
                  <a:cubicBezTo>
                    <a:pt x="3690" y="8867"/>
                    <a:pt x="3676" y="8868"/>
                    <a:pt x="3663" y="8868"/>
                  </a:cubicBezTo>
                  <a:cubicBezTo>
                    <a:pt x="3514" y="8868"/>
                    <a:pt x="3428" y="8682"/>
                    <a:pt x="3530" y="8568"/>
                  </a:cubicBezTo>
                  <a:cubicBezTo>
                    <a:pt x="4703" y="6469"/>
                    <a:pt x="6579" y="4729"/>
                    <a:pt x="8875" y="3964"/>
                  </a:cubicBezTo>
                  <a:cubicBezTo>
                    <a:pt x="8885" y="3961"/>
                    <a:pt x="8894" y="3960"/>
                    <a:pt x="8903" y="3960"/>
                  </a:cubicBezTo>
                  <a:close/>
                  <a:moveTo>
                    <a:pt x="10226" y="6518"/>
                  </a:moveTo>
                  <a:cubicBezTo>
                    <a:pt x="10306" y="6518"/>
                    <a:pt x="10377" y="6601"/>
                    <a:pt x="10357" y="6692"/>
                  </a:cubicBezTo>
                  <a:cubicBezTo>
                    <a:pt x="10344" y="6753"/>
                    <a:pt x="10270" y="6778"/>
                    <a:pt x="10209" y="6803"/>
                  </a:cubicBezTo>
                  <a:cubicBezTo>
                    <a:pt x="9653" y="7062"/>
                    <a:pt x="9110" y="7346"/>
                    <a:pt x="8591" y="7667"/>
                  </a:cubicBezTo>
                  <a:cubicBezTo>
                    <a:pt x="7345" y="8432"/>
                    <a:pt x="6394" y="9543"/>
                    <a:pt x="5580" y="10753"/>
                  </a:cubicBezTo>
                  <a:cubicBezTo>
                    <a:pt x="5493" y="10864"/>
                    <a:pt x="5419" y="11012"/>
                    <a:pt x="5296" y="11061"/>
                  </a:cubicBezTo>
                  <a:cubicBezTo>
                    <a:pt x="5279" y="11066"/>
                    <a:pt x="5263" y="11069"/>
                    <a:pt x="5247" y="11069"/>
                  </a:cubicBezTo>
                  <a:cubicBezTo>
                    <a:pt x="5142" y="11069"/>
                    <a:pt x="5052" y="10971"/>
                    <a:pt x="5073" y="10864"/>
                  </a:cubicBezTo>
                  <a:cubicBezTo>
                    <a:pt x="5691" y="9778"/>
                    <a:pt x="6505" y="8815"/>
                    <a:pt x="7481" y="8025"/>
                  </a:cubicBezTo>
                  <a:cubicBezTo>
                    <a:pt x="8283" y="7371"/>
                    <a:pt x="9246" y="6963"/>
                    <a:pt x="10171" y="6531"/>
                  </a:cubicBezTo>
                  <a:cubicBezTo>
                    <a:pt x="10189" y="6522"/>
                    <a:pt x="10208" y="6518"/>
                    <a:pt x="10226" y="6518"/>
                  </a:cubicBezTo>
                  <a:close/>
                  <a:moveTo>
                    <a:pt x="11417" y="8597"/>
                  </a:moveTo>
                  <a:cubicBezTo>
                    <a:pt x="11550" y="8597"/>
                    <a:pt x="11626" y="8776"/>
                    <a:pt x="11505" y="8864"/>
                  </a:cubicBezTo>
                  <a:cubicBezTo>
                    <a:pt x="11097" y="9025"/>
                    <a:pt x="10702" y="9234"/>
                    <a:pt x="10332" y="9457"/>
                  </a:cubicBezTo>
                  <a:cubicBezTo>
                    <a:pt x="8949" y="10382"/>
                    <a:pt x="7752" y="11543"/>
                    <a:pt x="6789" y="12901"/>
                  </a:cubicBezTo>
                  <a:cubicBezTo>
                    <a:pt x="6715" y="12999"/>
                    <a:pt x="6666" y="13135"/>
                    <a:pt x="6542" y="13184"/>
                  </a:cubicBezTo>
                  <a:cubicBezTo>
                    <a:pt x="6530" y="13187"/>
                    <a:pt x="6517" y="13188"/>
                    <a:pt x="6504" y="13188"/>
                  </a:cubicBezTo>
                  <a:cubicBezTo>
                    <a:pt x="6395" y="13188"/>
                    <a:pt x="6297" y="13096"/>
                    <a:pt x="6308" y="12975"/>
                  </a:cubicBezTo>
                  <a:cubicBezTo>
                    <a:pt x="6653" y="12259"/>
                    <a:pt x="7283" y="11629"/>
                    <a:pt x="7826" y="11049"/>
                  </a:cubicBezTo>
                  <a:cubicBezTo>
                    <a:pt x="8838" y="10024"/>
                    <a:pt x="10036" y="9136"/>
                    <a:pt x="11369" y="8605"/>
                  </a:cubicBezTo>
                  <a:cubicBezTo>
                    <a:pt x="11385" y="8600"/>
                    <a:pt x="11401" y="8597"/>
                    <a:pt x="11417" y="8597"/>
                  </a:cubicBezTo>
                  <a:close/>
                  <a:moveTo>
                    <a:pt x="12508" y="10555"/>
                  </a:moveTo>
                  <a:cubicBezTo>
                    <a:pt x="12606" y="10555"/>
                    <a:pt x="12673" y="10693"/>
                    <a:pt x="12579" y="10777"/>
                  </a:cubicBezTo>
                  <a:cubicBezTo>
                    <a:pt x="12122" y="11037"/>
                    <a:pt x="11677" y="11321"/>
                    <a:pt x="11258" y="11654"/>
                  </a:cubicBezTo>
                  <a:cubicBezTo>
                    <a:pt x="10011" y="12666"/>
                    <a:pt x="9147" y="13802"/>
                    <a:pt x="8295" y="15098"/>
                  </a:cubicBezTo>
                  <a:cubicBezTo>
                    <a:pt x="8233" y="15172"/>
                    <a:pt x="8196" y="15283"/>
                    <a:pt x="8098" y="15320"/>
                  </a:cubicBezTo>
                  <a:cubicBezTo>
                    <a:pt x="8084" y="15323"/>
                    <a:pt x="8070" y="15324"/>
                    <a:pt x="8056" y="15324"/>
                  </a:cubicBezTo>
                  <a:cubicBezTo>
                    <a:pt x="7940" y="15324"/>
                    <a:pt x="7852" y="15232"/>
                    <a:pt x="7863" y="15110"/>
                  </a:cubicBezTo>
                  <a:cubicBezTo>
                    <a:pt x="8135" y="14530"/>
                    <a:pt x="8579" y="14012"/>
                    <a:pt x="8974" y="13493"/>
                  </a:cubicBezTo>
                  <a:cubicBezTo>
                    <a:pt x="9937" y="12308"/>
                    <a:pt x="11122" y="11321"/>
                    <a:pt x="12455" y="10568"/>
                  </a:cubicBezTo>
                  <a:cubicBezTo>
                    <a:pt x="12473" y="10559"/>
                    <a:pt x="12491" y="10555"/>
                    <a:pt x="12508" y="10555"/>
                  </a:cubicBezTo>
                  <a:close/>
                  <a:moveTo>
                    <a:pt x="8066" y="0"/>
                  </a:moveTo>
                  <a:cubicBezTo>
                    <a:pt x="6661" y="0"/>
                    <a:pt x="5157" y="545"/>
                    <a:pt x="3370" y="1705"/>
                  </a:cubicBezTo>
                  <a:cubicBezTo>
                    <a:pt x="2679" y="2124"/>
                    <a:pt x="2037" y="2643"/>
                    <a:pt x="1481" y="3248"/>
                  </a:cubicBezTo>
                  <a:cubicBezTo>
                    <a:pt x="1309" y="3445"/>
                    <a:pt x="1148" y="3655"/>
                    <a:pt x="1000" y="3890"/>
                  </a:cubicBezTo>
                  <a:cubicBezTo>
                    <a:pt x="642" y="4470"/>
                    <a:pt x="321" y="5075"/>
                    <a:pt x="49" y="5716"/>
                  </a:cubicBezTo>
                  <a:cubicBezTo>
                    <a:pt x="37" y="5729"/>
                    <a:pt x="25" y="5753"/>
                    <a:pt x="0" y="5766"/>
                  </a:cubicBezTo>
                  <a:cubicBezTo>
                    <a:pt x="86" y="5852"/>
                    <a:pt x="161" y="5926"/>
                    <a:pt x="235" y="6013"/>
                  </a:cubicBezTo>
                  <a:cubicBezTo>
                    <a:pt x="1025" y="7000"/>
                    <a:pt x="1654" y="8099"/>
                    <a:pt x="2333" y="9173"/>
                  </a:cubicBezTo>
                  <a:cubicBezTo>
                    <a:pt x="3567" y="11135"/>
                    <a:pt x="4827" y="13086"/>
                    <a:pt x="6036" y="15073"/>
                  </a:cubicBezTo>
                  <a:cubicBezTo>
                    <a:pt x="6876" y="16406"/>
                    <a:pt x="7641" y="17789"/>
                    <a:pt x="8505" y="19097"/>
                  </a:cubicBezTo>
                  <a:cubicBezTo>
                    <a:pt x="8542" y="19171"/>
                    <a:pt x="8604" y="19245"/>
                    <a:pt x="8653" y="19319"/>
                  </a:cubicBezTo>
                  <a:cubicBezTo>
                    <a:pt x="8715" y="19270"/>
                    <a:pt x="8777" y="19221"/>
                    <a:pt x="8838" y="19159"/>
                  </a:cubicBezTo>
                  <a:cubicBezTo>
                    <a:pt x="8838" y="18431"/>
                    <a:pt x="8986" y="17715"/>
                    <a:pt x="9246" y="17036"/>
                  </a:cubicBezTo>
                  <a:cubicBezTo>
                    <a:pt x="9307" y="16851"/>
                    <a:pt x="9381" y="16665"/>
                    <a:pt x="9468" y="16480"/>
                  </a:cubicBezTo>
                  <a:cubicBezTo>
                    <a:pt x="9875" y="15616"/>
                    <a:pt x="10369" y="14802"/>
                    <a:pt x="10924" y="14036"/>
                  </a:cubicBezTo>
                  <a:cubicBezTo>
                    <a:pt x="11455" y="13283"/>
                    <a:pt x="12072" y="12444"/>
                    <a:pt x="12875" y="11790"/>
                  </a:cubicBezTo>
                  <a:cubicBezTo>
                    <a:pt x="13541" y="11284"/>
                    <a:pt x="14282" y="10864"/>
                    <a:pt x="15060" y="10543"/>
                  </a:cubicBezTo>
                  <a:cubicBezTo>
                    <a:pt x="14183" y="9136"/>
                    <a:pt x="8851" y="1050"/>
                    <a:pt x="8159" y="1"/>
                  </a:cubicBezTo>
                  <a:cubicBezTo>
                    <a:pt x="8128" y="1"/>
                    <a:pt x="8097" y="0"/>
                    <a:pt x="8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4"/>
            <p:cNvSpPr/>
            <p:nvPr/>
          </p:nvSpPr>
          <p:spPr>
            <a:xfrm>
              <a:off x="1275309" y="1947139"/>
              <a:ext cx="685071" cy="251023"/>
            </a:xfrm>
            <a:custGeom>
              <a:rect b="b" l="l" r="r" t="t"/>
              <a:pathLst>
                <a:path extrusionOk="0" h="3352" w="9148">
                  <a:moveTo>
                    <a:pt x="6424" y="0"/>
                  </a:moveTo>
                  <a:cubicBezTo>
                    <a:pt x="6065" y="0"/>
                    <a:pt x="5705" y="19"/>
                    <a:pt x="5346" y="55"/>
                  </a:cubicBezTo>
                  <a:cubicBezTo>
                    <a:pt x="4605" y="179"/>
                    <a:pt x="3877" y="376"/>
                    <a:pt x="3173" y="672"/>
                  </a:cubicBezTo>
                  <a:cubicBezTo>
                    <a:pt x="2149" y="1067"/>
                    <a:pt x="976" y="1611"/>
                    <a:pt x="161" y="2610"/>
                  </a:cubicBezTo>
                  <a:cubicBezTo>
                    <a:pt x="124" y="2660"/>
                    <a:pt x="63" y="2697"/>
                    <a:pt x="13" y="2722"/>
                  </a:cubicBezTo>
                  <a:lnTo>
                    <a:pt x="13" y="2783"/>
                  </a:lnTo>
                  <a:cubicBezTo>
                    <a:pt x="495" y="2327"/>
                    <a:pt x="1124" y="2018"/>
                    <a:pt x="1717" y="1722"/>
                  </a:cubicBezTo>
                  <a:cubicBezTo>
                    <a:pt x="2112" y="1536"/>
                    <a:pt x="2482" y="1290"/>
                    <a:pt x="2889" y="1129"/>
                  </a:cubicBezTo>
                  <a:cubicBezTo>
                    <a:pt x="2897" y="1127"/>
                    <a:pt x="2905" y="1126"/>
                    <a:pt x="2913" y="1126"/>
                  </a:cubicBezTo>
                  <a:cubicBezTo>
                    <a:pt x="2999" y="1126"/>
                    <a:pt x="3055" y="1246"/>
                    <a:pt x="2976" y="1314"/>
                  </a:cubicBezTo>
                  <a:cubicBezTo>
                    <a:pt x="2766" y="1401"/>
                    <a:pt x="2457" y="1536"/>
                    <a:pt x="2186" y="1685"/>
                  </a:cubicBezTo>
                  <a:cubicBezTo>
                    <a:pt x="1482" y="2043"/>
                    <a:pt x="754" y="2413"/>
                    <a:pt x="223" y="2907"/>
                  </a:cubicBezTo>
                  <a:cubicBezTo>
                    <a:pt x="137" y="2956"/>
                    <a:pt x="87" y="3055"/>
                    <a:pt x="1" y="3092"/>
                  </a:cubicBezTo>
                  <a:lnTo>
                    <a:pt x="1" y="3351"/>
                  </a:lnTo>
                  <a:cubicBezTo>
                    <a:pt x="112" y="3215"/>
                    <a:pt x="235" y="3079"/>
                    <a:pt x="359" y="2956"/>
                  </a:cubicBezTo>
                  <a:cubicBezTo>
                    <a:pt x="964" y="2302"/>
                    <a:pt x="1803" y="1981"/>
                    <a:pt x="2618" y="1672"/>
                  </a:cubicBezTo>
                  <a:cubicBezTo>
                    <a:pt x="3891" y="1153"/>
                    <a:pt x="5250" y="891"/>
                    <a:pt x="6620" y="891"/>
                  </a:cubicBezTo>
                  <a:cubicBezTo>
                    <a:pt x="6977" y="891"/>
                    <a:pt x="7334" y="908"/>
                    <a:pt x="7691" y="944"/>
                  </a:cubicBezTo>
                  <a:cubicBezTo>
                    <a:pt x="8098" y="993"/>
                    <a:pt x="8506" y="1055"/>
                    <a:pt x="8913" y="1154"/>
                  </a:cubicBezTo>
                  <a:lnTo>
                    <a:pt x="8913" y="1141"/>
                  </a:lnTo>
                  <a:cubicBezTo>
                    <a:pt x="8938" y="1067"/>
                    <a:pt x="8963" y="981"/>
                    <a:pt x="8987" y="919"/>
                  </a:cubicBezTo>
                  <a:cubicBezTo>
                    <a:pt x="8666" y="845"/>
                    <a:pt x="8333" y="759"/>
                    <a:pt x="8012" y="709"/>
                  </a:cubicBezTo>
                  <a:cubicBezTo>
                    <a:pt x="7604" y="634"/>
                    <a:pt x="7179" y="600"/>
                    <a:pt x="6747" y="600"/>
                  </a:cubicBezTo>
                  <a:cubicBezTo>
                    <a:pt x="5976" y="600"/>
                    <a:pt x="5184" y="708"/>
                    <a:pt x="4432" y="882"/>
                  </a:cubicBezTo>
                  <a:cubicBezTo>
                    <a:pt x="4358" y="907"/>
                    <a:pt x="4272" y="919"/>
                    <a:pt x="4198" y="919"/>
                  </a:cubicBezTo>
                  <a:cubicBezTo>
                    <a:pt x="4087" y="895"/>
                    <a:pt x="4050" y="759"/>
                    <a:pt x="4148" y="697"/>
                  </a:cubicBezTo>
                  <a:cubicBezTo>
                    <a:pt x="4506" y="574"/>
                    <a:pt x="4889" y="574"/>
                    <a:pt x="5259" y="512"/>
                  </a:cubicBezTo>
                  <a:cubicBezTo>
                    <a:pt x="5801" y="437"/>
                    <a:pt x="6343" y="401"/>
                    <a:pt x="6885" y="401"/>
                  </a:cubicBezTo>
                  <a:cubicBezTo>
                    <a:pt x="7146" y="401"/>
                    <a:pt x="7406" y="410"/>
                    <a:pt x="7666" y="426"/>
                  </a:cubicBezTo>
                  <a:cubicBezTo>
                    <a:pt x="8148" y="487"/>
                    <a:pt x="8629" y="475"/>
                    <a:pt x="9086" y="648"/>
                  </a:cubicBezTo>
                  <a:cubicBezTo>
                    <a:pt x="9111" y="598"/>
                    <a:pt x="9123" y="561"/>
                    <a:pt x="9148" y="512"/>
                  </a:cubicBezTo>
                  <a:cubicBezTo>
                    <a:pt x="9111" y="512"/>
                    <a:pt x="9086" y="487"/>
                    <a:pt x="9061" y="475"/>
                  </a:cubicBezTo>
                  <a:cubicBezTo>
                    <a:pt x="8543" y="129"/>
                    <a:pt x="7852" y="68"/>
                    <a:pt x="7197" y="31"/>
                  </a:cubicBezTo>
                  <a:cubicBezTo>
                    <a:pt x="6940" y="10"/>
                    <a:pt x="6682" y="0"/>
                    <a:pt x="6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4"/>
            <p:cNvSpPr/>
            <p:nvPr/>
          </p:nvSpPr>
          <p:spPr>
            <a:xfrm>
              <a:off x="760441" y="1269908"/>
              <a:ext cx="1827629" cy="1012329"/>
            </a:xfrm>
            <a:custGeom>
              <a:rect b="b" l="l" r="r" t="t"/>
              <a:pathLst>
                <a:path extrusionOk="0" h="13518" w="24405">
                  <a:moveTo>
                    <a:pt x="23466" y="1"/>
                  </a:moveTo>
                  <a:cubicBezTo>
                    <a:pt x="23602" y="433"/>
                    <a:pt x="23701" y="865"/>
                    <a:pt x="23775" y="1309"/>
                  </a:cubicBezTo>
                  <a:cubicBezTo>
                    <a:pt x="23775" y="1359"/>
                    <a:pt x="23762" y="1408"/>
                    <a:pt x="23725" y="1433"/>
                  </a:cubicBezTo>
                  <a:cubicBezTo>
                    <a:pt x="23750" y="1482"/>
                    <a:pt x="23762" y="1544"/>
                    <a:pt x="23750" y="1593"/>
                  </a:cubicBezTo>
                  <a:cubicBezTo>
                    <a:pt x="23725" y="1667"/>
                    <a:pt x="23664" y="1717"/>
                    <a:pt x="23590" y="1741"/>
                  </a:cubicBezTo>
                  <a:cubicBezTo>
                    <a:pt x="23269" y="1914"/>
                    <a:pt x="22923" y="2062"/>
                    <a:pt x="22602" y="2247"/>
                  </a:cubicBezTo>
                  <a:cubicBezTo>
                    <a:pt x="21874" y="2642"/>
                    <a:pt x="21207" y="3124"/>
                    <a:pt x="20602" y="3692"/>
                  </a:cubicBezTo>
                  <a:cubicBezTo>
                    <a:pt x="19812" y="4408"/>
                    <a:pt x="19393" y="5086"/>
                    <a:pt x="18788" y="5938"/>
                  </a:cubicBezTo>
                  <a:cubicBezTo>
                    <a:pt x="18380" y="6531"/>
                    <a:pt x="18084" y="7185"/>
                    <a:pt x="17887" y="7876"/>
                  </a:cubicBezTo>
                  <a:cubicBezTo>
                    <a:pt x="17739" y="8432"/>
                    <a:pt x="17640" y="8802"/>
                    <a:pt x="17701" y="9357"/>
                  </a:cubicBezTo>
                  <a:cubicBezTo>
                    <a:pt x="17701" y="9394"/>
                    <a:pt x="17689" y="9419"/>
                    <a:pt x="17664" y="9444"/>
                  </a:cubicBezTo>
                  <a:cubicBezTo>
                    <a:pt x="17677" y="9506"/>
                    <a:pt x="17664" y="9555"/>
                    <a:pt x="17640" y="9604"/>
                  </a:cubicBezTo>
                  <a:cubicBezTo>
                    <a:pt x="17541" y="9728"/>
                    <a:pt x="17442" y="9851"/>
                    <a:pt x="17306" y="9938"/>
                  </a:cubicBezTo>
                  <a:cubicBezTo>
                    <a:pt x="16911" y="10259"/>
                    <a:pt x="16430" y="10481"/>
                    <a:pt x="15924" y="10579"/>
                  </a:cubicBezTo>
                  <a:cubicBezTo>
                    <a:pt x="15893" y="10597"/>
                    <a:pt x="15861" y="10603"/>
                    <a:pt x="15830" y="10603"/>
                  </a:cubicBezTo>
                  <a:cubicBezTo>
                    <a:pt x="15750" y="10603"/>
                    <a:pt x="15671" y="10560"/>
                    <a:pt x="15591" y="10542"/>
                  </a:cubicBezTo>
                  <a:cubicBezTo>
                    <a:pt x="15270" y="10481"/>
                    <a:pt x="14961" y="10431"/>
                    <a:pt x="14640" y="10394"/>
                  </a:cubicBezTo>
                  <a:cubicBezTo>
                    <a:pt x="14247" y="10348"/>
                    <a:pt x="13850" y="10326"/>
                    <a:pt x="13455" y="10326"/>
                  </a:cubicBezTo>
                  <a:cubicBezTo>
                    <a:pt x="13008" y="10326"/>
                    <a:pt x="12561" y="10354"/>
                    <a:pt x="12122" y="10407"/>
                  </a:cubicBezTo>
                  <a:cubicBezTo>
                    <a:pt x="11085" y="10579"/>
                    <a:pt x="10073" y="10876"/>
                    <a:pt x="9110" y="11283"/>
                  </a:cubicBezTo>
                  <a:cubicBezTo>
                    <a:pt x="8666" y="11456"/>
                    <a:pt x="8234" y="11690"/>
                    <a:pt x="7851" y="11962"/>
                  </a:cubicBezTo>
                  <a:cubicBezTo>
                    <a:pt x="7505" y="12258"/>
                    <a:pt x="7197" y="12592"/>
                    <a:pt x="6925" y="12950"/>
                  </a:cubicBezTo>
                  <a:cubicBezTo>
                    <a:pt x="6888" y="13011"/>
                    <a:pt x="6826" y="13048"/>
                    <a:pt x="6765" y="13048"/>
                  </a:cubicBezTo>
                  <a:cubicBezTo>
                    <a:pt x="6725" y="13083"/>
                    <a:pt x="6676" y="13100"/>
                    <a:pt x="6629" y="13100"/>
                  </a:cubicBezTo>
                  <a:cubicBezTo>
                    <a:pt x="6560" y="13100"/>
                    <a:pt x="6493" y="13065"/>
                    <a:pt x="6456" y="12999"/>
                  </a:cubicBezTo>
                  <a:cubicBezTo>
                    <a:pt x="5950" y="12147"/>
                    <a:pt x="5419" y="11332"/>
                    <a:pt x="4925" y="10481"/>
                  </a:cubicBezTo>
                  <a:cubicBezTo>
                    <a:pt x="4395" y="9493"/>
                    <a:pt x="3765" y="8567"/>
                    <a:pt x="3197" y="7617"/>
                  </a:cubicBezTo>
                  <a:cubicBezTo>
                    <a:pt x="2185" y="5876"/>
                    <a:pt x="1185" y="4124"/>
                    <a:pt x="136" y="2408"/>
                  </a:cubicBezTo>
                  <a:cubicBezTo>
                    <a:pt x="87" y="2457"/>
                    <a:pt x="50" y="2494"/>
                    <a:pt x="0" y="2531"/>
                  </a:cubicBezTo>
                  <a:cubicBezTo>
                    <a:pt x="74" y="2642"/>
                    <a:pt x="148" y="2766"/>
                    <a:pt x="235" y="2877"/>
                  </a:cubicBezTo>
                  <a:cubicBezTo>
                    <a:pt x="642" y="3469"/>
                    <a:pt x="951" y="4111"/>
                    <a:pt x="1333" y="4728"/>
                  </a:cubicBezTo>
                  <a:cubicBezTo>
                    <a:pt x="1778" y="5481"/>
                    <a:pt x="2247" y="6234"/>
                    <a:pt x="2691" y="7000"/>
                  </a:cubicBezTo>
                  <a:cubicBezTo>
                    <a:pt x="3210" y="7938"/>
                    <a:pt x="3691" y="8888"/>
                    <a:pt x="4234" y="9827"/>
                  </a:cubicBezTo>
                  <a:cubicBezTo>
                    <a:pt x="4938" y="11012"/>
                    <a:pt x="5740" y="12147"/>
                    <a:pt x="6493" y="13320"/>
                  </a:cubicBezTo>
                  <a:cubicBezTo>
                    <a:pt x="6530" y="13394"/>
                    <a:pt x="6567" y="13456"/>
                    <a:pt x="6617" y="13517"/>
                  </a:cubicBezTo>
                  <a:cubicBezTo>
                    <a:pt x="6654" y="13493"/>
                    <a:pt x="6678" y="13468"/>
                    <a:pt x="6715" y="13456"/>
                  </a:cubicBezTo>
                  <a:cubicBezTo>
                    <a:pt x="6814" y="13394"/>
                    <a:pt x="6913" y="13307"/>
                    <a:pt x="6999" y="13221"/>
                  </a:cubicBezTo>
                  <a:cubicBezTo>
                    <a:pt x="8184" y="12011"/>
                    <a:pt x="9740" y="11209"/>
                    <a:pt x="11357" y="10752"/>
                  </a:cubicBezTo>
                  <a:cubicBezTo>
                    <a:pt x="12125" y="10614"/>
                    <a:pt x="12904" y="10546"/>
                    <a:pt x="13682" y="10546"/>
                  </a:cubicBezTo>
                  <a:cubicBezTo>
                    <a:pt x="14367" y="10546"/>
                    <a:pt x="15051" y="10599"/>
                    <a:pt x="15726" y="10703"/>
                  </a:cubicBezTo>
                  <a:cubicBezTo>
                    <a:pt x="15899" y="10703"/>
                    <a:pt x="16060" y="10678"/>
                    <a:pt x="16220" y="10629"/>
                  </a:cubicBezTo>
                  <a:cubicBezTo>
                    <a:pt x="16825" y="10468"/>
                    <a:pt x="17566" y="10012"/>
                    <a:pt x="17850" y="9629"/>
                  </a:cubicBezTo>
                  <a:cubicBezTo>
                    <a:pt x="17899" y="9580"/>
                    <a:pt x="17924" y="9506"/>
                    <a:pt x="17973" y="9456"/>
                  </a:cubicBezTo>
                  <a:cubicBezTo>
                    <a:pt x="17936" y="8962"/>
                    <a:pt x="17998" y="8481"/>
                    <a:pt x="18158" y="8024"/>
                  </a:cubicBezTo>
                  <a:cubicBezTo>
                    <a:pt x="19022" y="5346"/>
                    <a:pt x="20627" y="3741"/>
                    <a:pt x="22997" y="2334"/>
                  </a:cubicBezTo>
                  <a:cubicBezTo>
                    <a:pt x="23306" y="2161"/>
                    <a:pt x="23602" y="1926"/>
                    <a:pt x="23960" y="1852"/>
                  </a:cubicBezTo>
                  <a:lnTo>
                    <a:pt x="24022" y="1828"/>
                  </a:lnTo>
                  <a:lnTo>
                    <a:pt x="24034" y="1828"/>
                  </a:lnTo>
                  <a:cubicBezTo>
                    <a:pt x="24145" y="1766"/>
                    <a:pt x="24268" y="1704"/>
                    <a:pt x="24392" y="1630"/>
                  </a:cubicBezTo>
                  <a:lnTo>
                    <a:pt x="24404" y="1605"/>
                  </a:lnTo>
                  <a:lnTo>
                    <a:pt x="24404" y="1593"/>
                  </a:lnTo>
                  <a:cubicBezTo>
                    <a:pt x="24096" y="1050"/>
                    <a:pt x="23787" y="532"/>
                    <a:pt x="2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4"/>
            <p:cNvSpPr/>
            <p:nvPr/>
          </p:nvSpPr>
          <p:spPr>
            <a:xfrm>
              <a:off x="774295" y="1349441"/>
              <a:ext cx="485346" cy="860682"/>
            </a:xfrm>
            <a:custGeom>
              <a:rect b="b" l="l" r="r" t="t"/>
              <a:pathLst>
                <a:path extrusionOk="0" h="11493" w="6481">
                  <a:moveTo>
                    <a:pt x="50" y="0"/>
                  </a:moveTo>
                  <a:lnTo>
                    <a:pt x="50" y="62"/>
                  </a:lnTo>
                  <a:cubicBezTo>
                    <a:pt x="50" y="124"/>
                    <a:pt x="37" y="173"/>
                    <a:pt x="37" y="223"/>
                  </a:cubicBezTo>
                  <a:cubicBezTo>
                    <a:pt x="50" y="223"/>
                    <a:pt x="50" y="235"/>
                    <a:pt x="62" y="235"/>
                  </a:cubicBezTo>
                  <a:cubicBezTo>
                    <a:pt x="297" y="556"/>
                    <a:pt x="457" y="939"/>
                    <a:pt x="679" y="1272"/>
                  </a:cubicBezTo>
                  <a:cubicBezTo>
                    <a:pt x="926" y="1679"/>
                    <a:pt x="1198" y="2062"/>
                    <a:pt x="1432" y="2469"/>
                  </a:cubicBezTo>
                  <a:cubicBezTo>
                    <a:pt x="3033" y="5341"/>
                    <a:pt x="3578" y="6323"/>
                    <a:pt x="3563" y="6323"/>
                  </a:cubicBezTo>
                  <a:cubicBezTo>
                    <a:pt x="3539" y="6323"/>
                    <a:pt x="2241" y="4093"/>
                    <a:pt x="1358" y="2728"/>
                  </a:cubicBezTo>
                  <a:cubicBezTo>
                    <a:pt x="889" y="2012"/>
                    <a:pt x="408" y="1309"/>
                    <a:pt x="13" y="568"/>
                  </a:cubicBezTo>
                  <a:cubicBezTo>
                    <a:pt x="13" y="605"/>
                    <a:pt x="13" y="642"/>
                    <a:pt x="0" y="692"/>
                  </a:cubicBezTo>
                  <a:cubicBezTo>
                    <a:pt x="62" y="778"/>
                    <a:pt x="124" y="877"/>
                    <a:pt x="186" y="988"/>
                  </a:cubicBezTo>
                  <a:cubicBezTo>
                    <a:pt x="692" y="1852"/>
                    <a:pt x="1247" y="2691"/>
                    <a:pt x="1741" y="3568"/>
                  </a:cubicBezTo>
                  <a:cubicBezTo>
                    <a:pt x="2593" y="5037"/>
                    <a:pt x="3420" y="6530"/>
                    <a:pt x="4345" y="7962"/>
                  </a:cubicBezTo>
                  <a:cubicBezTo>
                    <a:pt x="4679" y="8505"/>
                    <a:pt x="4975" y="9048"/>
                    <a:pt x="5296" y="9604"/>
                  </a:cubicBezTo>
                  <a:cubicBezTo>
                    <a:pt x="5691" y="10221"/>
                    <a:pt x="6074" y="10838"/>
                    <a:pt x="6444" y="11480"/>
                  </a:cubicBezTo>
                  <a:cubicBezTo>
                    <a:pt x="6456" y="11480"/>
                    <a:pt x="6456" y="11493"/>
                    <a:pt x="6456" y="11493"/>
                  </a:cubicBezTo>
                  <a:cubicBezTo>
                    <a:pt x="6456" y="11283"/>
                    <a:pt x="6469" y="11073"/>
                    <a:pt x="6481" y="10851"/>
                  </a:cubicBezTo>
                  <a:cubicBezTo>
                    <a:pt x="6481" y="10801"/>
                    <a:pt x="6481" y="10752"/>
                    <a:pt x="6481" y="10703"/>
                  </a:cubicBezTo>
                  <a:cubicBezTo>
                    <a:pt x="6382" y="10678"/>
                    <a:pt x="6296" y="10616"/>
                    <a:pt x="6246" y="10530"/>
                  </a:cubicBezTo>
                  <a:cubicBezTo>
                    <a:pt x="4321" y="7246"/>
                    <a:pt x="2148" y="3543"/>
                    <a:pt x="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84"/>
            <p:cNvSpPr/>
            <p:nvPr/>
          </p:nvSpPr>
          <p:spPr>
            <a:xfrm>
              <a:off x="720000" y="457200"/>
              <a:ext cx="1896676" cy="1849272"/>
            </a:xfrm>
            <a:custGeom>
              <a:rect b="b" l="l" r="r" t="t"/>
              <a:pathLst>
                <a:path extrusionOk="0" h="24694" w="25327">
                  <a:moveTo>
                    <a:pt x="17291" y="570"/>
                  </a:moveTo>
                  <a:cubicBezTo>
                    <a:pt x="18192" y="1731"/>
                    <a:pt x="19056" y="3237"/>
                    <a:pt x="19994" y="4545"/>
                  </a:cubicBezTo>
                  <a:cubicBezTo>
                    <a:pt x="20883" y="5841"/>
                    <a:pt x="21710" y="7174"/>
                    <a:pt x="22525" y="8520"/>
                  </a:cubicBezTo>
                  <a:cubicBezTo>
                    <a:pt x="23029" y="9283"/>
                    <a:pt x="23510" y="10046"/>
                    <a:pt x="23990" y="10834"/>
                  </a:cubicBezTo>
                  <a:lnTo>
                    <a:pt x="23990" y="10834"/>
                  </a:lnTo>
                  <a:cubicBezTo>
                    <a:pt x="23976" y="10816"/>
                    <a:pt x="23954" y="10814"/>
                    <a:pt x="23932" y="10803"/>
                  </a:cubicBezTo>
                  <a:cubicBezTo>
                    <a:pt x="23228" y="9668"/>
                    <a:pt x="18562" y="2607"/>
                    <a:pt x="17242" y="607"/>
                  </a:cubicBezTo>
                  <a:lnTo>
                    <a:pt x="17291" y="570"/>
                  </a:lnTo>
                  <a:close/>
                  <a:moveTo>
                    <a:pt x="16531" y="421"/>
                  </a:moveTo>
                  <a:cubicBezTo>
                    <a:pt x="16562" y="421"/>
                    <a:pt x="16593" y="422"/>
                    <a:pt x="16624" y="422"/>
                  </a:cubicBezTo>
                  <a:cubicBezTo>
                    <a:pt x="17328" y="1471"/>
                    <a:pt x="22661" y="9557"/>
                    <a:pt x="23549" y="10964"/>
                  </a:cubicBezTo>
                  <a:cubicBezTo>
                    <a:pt x="22772" y="11285"/>
                    <a:pt x="22031" y="11705"/>
                    <a:pt x="21364" y="12223"/>
                  </a:cubicBezTo>
                  <a:cubicBezTo>
                    <a:pt x="20562" y="12865"/>
                    <a:pt x="19933" y="13717"/>
                    <a:pt x="19414" y="14457"/>
                  </a:cubicBezTo>
                  <a:cubicBezTo>
                    <a:pt x="18859" y="15223"/>
                    <a:pt x="18365" y="16050"/>
                    <a:pt x="17958" y="16901"/>
                  </a:cubicBezTo>
                  <a:cubicBezTo>
                    <a:pt x="17563" y="17741"/>
                    <a:pt x="17340" y="18654"/>
                    <a:pt x="17316" y="19592"/>
                  </a:cubicBezTo>
                  <a:cubicBezTo>
                    <a:pt x="17266" y="19642"/>
                    <a:pt x="17205" y="19691"/>
                    <a:pt x="17143" y="19740"/>
                  </a:cubicBezTo>
                  <a:cubicBezTo>
                    <a:pt x="17093" y="19666"/>
                    <a:pt x="17032" y="19592"/>
                    <a:pt x="16995" y="19518"/>
                  </a:cubicBezTo>
                  <a:cubicBezTo>
                    <a:pt x="16118" y="18210"/>
                    <a:pt x="15353" y="16827"/>
                    <a:pt x="14526" y="15494"/>
                  </a:cubicBezTo>
                  <a:cubicBezTo>
                    <a:pt x="13316" y="13519"/>
                    <a:pt x="12057" y="11556"/>
                    <a:pt x="10823" y="9594"/>
                  </a:cubicBezTo>
                  <a:cubicBezTo>
                    <a:pt x="10144" y="8532"/>
                    <a:pt x="9514" y="7421"/>
                    <a:pt x="8724" y="6434"/>
                  </a:cubicBezTo>
                  <a:cubicBezTo>
                    <a:pt x="8650" y="6360"/>
                    <a:pt x="8576" y="6286"/>
                    <a:pt x="8490" y="6199"/>
                  </a:cubicBezTo>
                  <a:cubicBezTo>
                    <a:pt x="8502" y="6174"/>
                    <a:pt x="8502" y="6162"/>
                    <a:pt x="8514" y="6137"/>
                  </a:cubicBezTo>
                  <a:cubicBezTo>
                    <a:pt x="8971" y="5162"/>
                    <a:pt x="9366" y="4360"/>
                    <a:pt x="9959" y="3669"/>
                  </a:cubicBezTo>
                  <a:cubicBezTo>
                    <a:pt x="10514" y="3064"/>
                    <a:pt x="11144" y="2545"/>
                    <a:pt x="11847" y="2126"/>
                  </a:cubicBezTo>
                  <a:cubicBezTo>
                    <a:pt x="13635" y="966"/>
                    <a:pt x="15126" y="421"/>
                    <a:pt x="16531" y="421"/>
                  </a:cubicBezTo>
                  <a:close/>
                  <a:moveTo>
                    <a:pt x="23833" y="11285"/>
                  </a:moveTo>
                  <a:cubicBezTo>
                    <a:pt x="23846" y="11371"/>
                    <a:pt x="23846" y="11470"/>
                    <a:pt x="23858" y="11569"/>
                  </a:cubicBezTo>
                  <a:cubicBezTo>
                    <a:pt x="23821" y="11569"/>
                    <a:pt x="23796" y="11569"/>
                    <a:pt x="23772" y="11581"/>
                  </a:cubicBezTo>
                  <a:cubicBezTo>
                    <a:pt x="23636" y="11630"/>
                    <a:pt x="23512" y="11692"/>
                    <a:pt x="23389" y="11754"/>
                  </a:cubicBezTo>
                  <a:cubicBezTo>
                    <a:pt x="22932" y="11951"/>
                    <a:pt x="22512" y="12198"/>
                    <a:pt x="22105" y="12495"/>
                  </a:cubicBezTo>
                  <a:cubicBezTo>
                    <a:pt x="21587" y="12840"/>
                    <a:pt x="21105" y="13260"/>
                    <a:pt x="20686" y="13729"/>
                  </a:cubicBezTo>
                  <a:cubicBezTo>
                    <a:pt x="20642" y="13799"/>
                    <a:pt x="20703" y="13869"/>
                    <a:pt x="20765" y="13869"/>
                  </a:cubicBezTo>
                  <a:cubicBezTo>
                    <a:pt x="20790" y="13869"/>
                    <a:pt x="20816" y="13857"/>
                    <a:pt x="20834" y="13828"/>
                  </a:cubicBezTo>
                  <a:cubicBezTo>
                    <a:pt x="21340" y="13297"/>
                    <a:pt x="21920" y="12853"/>
                    <a:pt x="22562" y="12482"/>
                  </a:cubicBezTo>
                  <a:cubicBezTo>
                    <a:pt x="22846" y="12322"/>
                    <a:pt x="23142" y="12186"/>
                    <a:pt x="23451" y="12075"/>
                  </a:cubicBezTo>
                  <a:cubicBezTo>
                    <a:pt x="23549" y="12025"/>
                    <a:pt x="23759" y="11988"/>
                    <a:pt x="23895" y="11927"/>
                  </a:cubicBezTo>
                  <a:cubicBezTo>
                    <a:pt x="23895" y="11976"/>
                    <a:pt x="23907" y="12025"/>
                    <a:pt x="23920" y="12075"/>
                  </a:cubicBezTo>
                  <a:cubicBezTo>
                    <a:pt x="23920" y="12124"/>
                    <a:pt x="23932" y="12174"/>
                    <a:pt x="23957" y="12223"/>
                  </a:cubicBezTo>
                  <a:cubicBezTo>
                    <a:pt x="23870" y="12260"/>
                    <a:pt x="23784" y="12322"/>
                    <a:pt x="23698" y="12346"/>
                  </a:cubicBezTo>
                  <a:cubicBezTo>
                    <a:pt x="23364" y="12519"/>
                    <a:pt x="23031" y="12680"/>
                    <a:pt x="22710" y="12865"/>
                  </a:cubicBezTo>
                  <a:cubicBezTo>
                    <a:pt x="21426" y="13618"/>
                    <a:pt x="20328" y="14630"/>
                    <a:pt x="19488" y="15864"/>
                  </a:cubicBezTo>
                  <a:cubicBezTo>
                    <a:pt x="18748" y="16852"/>
                    <a:pt x="18118" y="17963"/>
                    <a:pt x="17970" y="19197"/>
                  </a:cubicBezTo>
                  <a:cubicBezTo>
                    <a:pt x="17933" y="19419"/>
                    <a:pt x="17921" y="19654"/>
                    <a:pt x="17933" y="19876"/>
                  </a:cubicBezTo>
                  <a:cubicBezTo>
                    <a:pt x="17871" y="19802"/>
                    <a:pt x="17797" y="19740"/>
                    <a:pt x="17723" y="19691"/>
                  </a:cubicBezTo>
                  <a:cubicBezTo>
                    <a:pt x="17735" y="19666"/>
                    <a:pt x="17735" y="19629"/>
                    <a:pt x="17735" y="19605"/>
                  </a:cubicBezTo>
                  <a:cubicBezTo>
                    <a:pt x="17748" y="18728"/>
                    <a:pt x="17958" y="17864"/>
                    <a:pt x="18328" y="17074"/>
                  </a:cubicBezTo>
                  <a:cubicBezTo>
                    <a:pt x="18735" y="16235"/>
                    <a:pt x="19204" y="15445"/>
                    <a:pt x="19747" y="14704"/>
                  </a:cubicBezTo>
                  <a:cubicBezTo>
                    <a:pt x="20254" y="13976"/>
                    <a:pt x="20858" y="13161"/>
                    <a:pt x="21611" y="12544"/>
                  </a:cubicBezTo>
                  <a:cubicBezTo>
                    <a:pt x="22278" y="12038"/>
                    <a:pt x="23006" y="11630"/>
                    <a:pt x="23772" y="11322"/>
                  </a:cubicBezTo>
                  <a:cubicBezTo>
                    <a:pt x="23796" y="11310"/>
                    <a:pt x="23821" y="11297"/>
                    <a:pt x="23833" y="11285"/>
                  </a:cubicBezTo>
                  <a:close/>
                  <a:moveTo>
                    <a:pt x="17637" y="19864"/>
                  </a:moveTo>
                  <a:cubicBezTo>
                    <a:pt x="17723" y="19926"/>
                    <a:pt x="17797" y="20000"/>
                    <a:pt x="17871" y="20086"/>
                  </a:cubicBezTo>
                  <a:cubicBezTo>
                    <a:pt x="17884" y="20111"/>
                    <a:pt x="17908" y="20135"/>
                    <a:pt x="17921" y="20160"/>
                  </a:cubicBezTo>
                  <a:cubicBezTo>
                    <a:pt x="17772" y="20284"/>
                    <a:pt x="17846" y="20271"/>
                    <a:pt x="17723" y="20370"/>
                  </a:cubicBezTo>
                  <a:cubicBezTo>
                    <a:pt x="17464" y="20604"/>
                    <a:pt x="17168" y="20777"/>
                    <a:pt x="16847" y="20901"/>
                  </a:cubicBezTo>
                  <a:cubicBezTo>
                    <a:pt x="16760" y="20925"/>
                    <a:pt x="16674" y="20962"/>
                    <a:pt x="16575" y="20987"/>
                  </a:cubicBezTo>
                  <a:cubicBezTo>
                    <a:pt x="16624" y="20851"/>
                    <a:pt x="16674" y="20716"/>
                    <a:pt x="16736" y="20592"/>
                  </a:cubicBezTo>
                  <a:cubicBezTo>
                    <a:pt x="16760" y="20543"/>
                    <a:pt x="16785" y="20481"/>
                    <a:pt x="16797" y="20419"/>
                  </a:cubicBezTo>
                  <a:cubicBezTo>
                    <a:pt x="16810" y="20419"/>
                    <a:pt x="16822" y="20407"/>
                    <a:pt x="16847" y="20407"/>
                  </a:cubicBezTo>
                  <a:cubicBezTo>
                    <a:pt x="17143" y="20284"/>
                    <a:pt x="17414" y="20098"/>
                    <a:pt x="17637" y="19864"/>
                  </a:cubicBezTo>
                  <a:close/>
                  <a:moveTo>
                    <a:pt x="8132" y="6347"/>
                  </a:moveTo>
                  <a:cubicBezTo>
                    <a:pt x="8465" y="6656"/>
                    <a:pt x="8786" y="7174"/>
                    <a:pt x="9095" y="7643"/>
                  </a:cubicBezTo>
                  <a:cubicBezTo>
                    <a:pt x="9798" y="8668"/>
                    <a:pt x="10415" y="9742"/>
                    <a:pt x="11082" y="10766"/>
                  </a:cubicBezTo>
                  <a:cubicBezTo>
                    <a:pt x="12168" y="12495"/>
                    <a:pt x="13279" y="14210"/>
                    <a:pt x="14328" y="15951"/>
                  </a:cubicBezTo>
                  <a:cubicBezTo>
                    <a:pt x="15168" y="17284"/>
                    <a:pt x="15921" y="18654"/>
                    <a:pt x="16797" y="19963"/>
                  </a:cubicBezTo>
                  <a:lnTo>
                    <a:pt x="16698" y="20012"/>
                  </a:lnTo>
                  <a:cubicBezTo>
                    <a:pt x="16081" y="19617"/>
                    <a:pt x="15341" y="19543"/>
                    <a:pt x="14637" y="19506"/>
                  </a:cubicBezTo>
                  <a:cubicBezTo>
                    <a:pt x="14369" y="19485"/>
                    <a:pt x="14099" y="19475"/>
                    <a:pt x="13829" y="19475"/>
                  </a:cubicBezTo>
                  <a:cubicBezTo>
                    <a:pt x="13453" y="19475"/>
                    <a:pt x="13078" y="19495"/>
                    <a:pt x="12711" y="19531"/>
                  </a:cubicBezTo>
                  <a:cubicBezTo>
                    <a:pt x="11934" y="19654"/>
                    <a:pt x="11168" y="19864"/>
                    <a:pt x="10440" y="20172"/>
                  </a:cubicBezTo>
                  <a:cubicBezTo>
                    <a:pt x="9379" y="20580"/>
                    <a:pt x="8181" y="21135"/>
                    <a:pt x="7305" y="22172"/>
                  </a:cubicBezTo>
                  <a:cubicBezTo>
                    <a:pt x="5305" y="18778"/>
                    <a:pt x="3058" y="14926"/>
                    <a:pt x="898" y="11297"/>
                  </a:cubicBezTo>
                  <a:cubicBezTo>
                    <a:pt x="1219" y="9828"/>
                    <a:pt x="2182" y="8495"/>
                    <a:pt x="3565" y="7606"/>
                  </a:cubicBezTo>
                  <a:lnTo>
                    <a:pt x="3577" y="7606"/>
                  </a:lnTo>
                  <a:cubicBezTo>
                    <a:pt x="4811" y="6816"/>
                    <a:pt x="6330" y="6397"/>
                    <a:pt x="8132" y="6347"/>
                  </a:cubicBezTo>
                  <a:close/>
                  <a:moveTo>
                    <a:pt x="13839" y="19883"/>
                  </a:moveTo>
                  <a:cubicBezTo>
                    <a:pt x="14097" y="19883"/>
                    <a:pt x="14355" y="19893"/>
                    <a:pt x="14612" y="19913"/>
                  </a:cubicBezTo>
                  <a:cubicBezTo>
                    <a:pt x="15267" y="19950"/>
                    <a:pt x="15958" y="20012"/>
                    <a:pt x="16476" y="20370"/>
                  </a:cubicBezTo>
                  <a:cubicBezTo>
                    <a:pt x="16501" y="20382"/>
                    <a:pt x="16538" y="20395"/>
                    <a:pt x="16563" y="20407"/>
                  </a:cubicBezTo>
                  <a:cubicBezTo>
                    <a:pt x="16538" y="20444"/>
                    <a:pt x="16526" y="20493"/>
                    <a:pt x="16501" y="20530"/>
                  </a:cubicBezTo>
                  <a:cubicBezTo>
                    <a:pt x="16044" y="20358"/>
                    <a:pt x="15563" y="20370"/>
                    <a:pt x="15081" y="20321"/>
                  </a:cubicBezTo>
                  <a:cubicBezTo>
                    <a:pt x="14814" y="20300"/>
                    <a:pt x="14547" y="20290"/>
                    <a:pt x="14279" y="20290"/>
                  </a:cubicBezTo>
                  <a:cubicBezTo>
                    <a:pt x="13744" y="20290"/>
                    <a:pt x="13209" y="20329"/>
                    <a:pt x="12674" y="20395"/>
                  </a:cubicBezTo>
                  <a:cubicBezTo>
                    <a:pt x="12316" y="20469"/>
                    <a:pt x="11909" y="20469"/>
                    <a:pt x="11563" y="20580"/>
                  </a:cubicBezTo>
                  <a:cubicBezTo>
                    <a:pt x="11465" y="20641"/>
                    <a:pt x="11489" y="20777"/>
                    <a:pt x="11600" y="20802"/>
                  </a:cubicBezTo>
                  <a:lnTo>
                    <a:pt x="11613" y="20802"/>
                  </a:lnTo>
                  <a:cubicBezTo>
                    <a:pt x="11687" y="20802"/>
                    <a:pt x="11773" y="20790"/>
                    <a:pt x="11847" y="20765"/>
                  </a:cubicBezTo>
                  <a:cubicBezTo>
                    <a:pt x="12599" y="20591"/>
                    <a:pt x="13391" y="20483"/>
                    <a:pt x="14162" y="20483"/>
                  </a:cubicBezTo>
                  <a:cubicBezTo>
                    <a:pt x="14594" y="20483"/>
                    <a:pt x="15019" y="20517"/>
                    <a:pt x="15427" y="20592"/>
                  </a:cubicBezTo>
                  <a:cubicBezTo>
                    <a:pt x="15748" y="20641"/>
                    <a:pt x="16081" y="20728"/>
                    <a:pt x="16402" y="20802"/>
                  </a:cubicBezTo>
                  <a:cubicBezTo>
                    <a:pt x="16378" y="20876"/>
                    <a:pt x="16353" y="20962"/>
                    <a:pt x="16328" y="21024"/>
                  </a:cubicBezTo>
                  <a:lnTo>
                    <a:pt x="16328" y="21036"/>
                  </a:lnTo>
                  <a:cubicBezTo>
                    <a:pt x="15933" y="20938"/>
                    <a:pt x="15513" y="20876"/>
                    <a:pt x="15106" y="20839"/>
                  </a:cubicBezTo>
                  <a:cubicBezTo>
                    <a:pt x="14734" y="20799"/>
                    <a:pt x="14360" y="20779"/>
                    <a:pt x="13988" y="20779"/>
                  </a:cubicBezTo>
                  <a:cubicBezTo>
                    <a:pt x="12634" y="20779"/>
                    <a:pt x="11291" y="21042"/>
                    <a:pt x="10033" y="21555"/>
                  </a:cubicBezTo>
                  <a:cubicBezTo>
                    <a:pt x="9230" y="21864"/>
                    <a:pt x="8379" y="22197"/>
                    <a:pt x="7774" y="22839"/>
                  </a:cubicBezTo>
                  <a:cubicBezTo>
                    <a:pt x="7650" y="22962"/>
                    <a:pt x="7527" y="23098"/>
                    <a:pt x="7416" y="23234"/>
                  </a:cubicBezTo>
                  <a:lnTo>
                    <a:pt x="7416" y="22974"/>
                  </a:lnTo>
                  <a:cubicBezTo>
                    <a:pt x="7502" y="22937"/>
                    <a:pt x="7552" y="22839"/>
                    <a:pt x="7638" y="22789"/>
                  </a:cubicBezTo>
                  <a:cubicBezTo>
                    <a:pt x="8169" y="22308"/>
                    <a:pt x="8897" y="21938"/>
                    <a:pt x="9601" y="21567"/>
                  </a:cubicBezTo>
                  <a:cubicBezTo>
                    <a:pt x="9872" y="21431"/>
                    <a:pt x="10181" y="21296"/>
                    <a:pt x="10391" y="21197"/>
                  </a:cubicBezTo>
                  <a:cubicBezTo>
                    <a:pt x="10467" y="21132"/>
                    <a:pt x="10418" y="21018"/>
                    <a:pt x="10338" y="21018"/>
                  </a:cubicBezTo>
                  <a:cubicBezTo>
                    <a:pt x="10327" y="21018"/>
                    <a:pt x="10316" y="21020"/>
                    <a:pt x="10304" y="21024"/>
                  </a:cubicBezTo>
                  <a:cubicBezTo>
                    <a:pt x="9897" y="21172"/>
                    <a:pt x="9527" y="21419"/>
                    <a:pt x="9132" y="21604"/>
                  </a:cubicBezTo>
                  <a:cubicBezTo>
                    <a:pt x="8539" y="21901"/>
                    <a:pt x="7910" y="22209"/>
                    <a:pt x="7428" y="22666"/>
                  </a:cubicBezTo>
                  <a:lnTo>
                    <a:pt x="7428" y="22617"/>
                  </a:lnTo>
                  <a:lnTo>
                    <a:pt x="7428" y="22604"/>
                  </a:lnTo>
                  <a:cubicBezTo>
                    <a:pt x="7478" y="22579"/>
                    <a:pt x="7539" y="22542"/>
                    <a:pt x="7576" y="22493"/>
                  </a:cubicBezTo>
                  <a:cubicBezTo>
                    <a:pt x="8391" y="21493"/>
                    <a:pt x="9564" y="20950"/>
                    <a:pt x="10588" y="20555"/>
                  </a:cubicBezTo>
                  <a:cubicBezTo>
                    <a:pt x="11292" y="20271"/>
                    <a:pt x="12020" y="20061"/>
                    <a:pt x="12761" y="19938"/>
                  </a:cubicBezTo>
                  <a:cubicBezTo>
                    <a:pt x="13120" y="19902"/>
                    <a:pt x="13480" y="19883"/>
                    <a:pt x="13839" y="19883"/>
                  </a:cubicBezTo>
                  <a:close/>
                  <a:moveTo>
                    <a:pt x="775" y="11902"/>
                  </a:moveTo>
                  <a:cubicBezTo>
                    <a:pt x="2873" y="15445"/>
                    <a:pt x="5046" y="19148"/>
                    <a:pt x="6971" y="22431"/>
                  </a:cubicBezTo>
                  <a:cubicBezTo>
                    <a:pt x="7021" y="22518"/>
                    <a:pt x="7107" y="22579"/>
                    <a:pt x="7206" y="22604"/>
                  </a:cubicBezTo>
                  <a:cubicBezTo>
                    <a:pt x="7206" y="22654"/>
                    <a:pt x="7206" y="22703"/>
                    <a:pt x="7206" y="22765"/>
                  </a:cubicBezTo>
                  <a:cubicBezTo>
                    <a:pt x="7206" y="22974"/>
                    <a:pt x="7181" y="23184"/>
                    <a:pt x="7194" y="23407"/>
                  </a:cubicBezTo>
                  <a:cubicBezTo>
                    <a:pt x="7181" y="23394"/>
                    <a:pt x="7181" y="23394"/>
                    <a:pt x="7181" y="23382"/>
                  </a:cubicBezTo>
                  <a:cubicBezTo>
                    <a:pt x="6799" y="22752"/>
                    <a:pt x="6416" y="22123"/>
                    <a:pt x="6021" y="21506"/>
                  </a:cubicBezTo>
                  <a:cubicBezTo>
                    <a:pt x="5712" y="20962"/>
                    <a:pt x="5404" y="20407"/>
                    <a:pt x="5070" y="19876"/>
                  </a:cubicBezTo>
                  <a:cubicBezTo>
                    <a:pt x="4145" y="18444"/>
                    <a:pt x="3318" y="16938"/>
                    <a:pt x="2466" y="15469"/>
                  </a:cubicBezTo>
                  <a:cubicBezTo>
                    <a:pt x="1972" y="14593"/>
                    <a:pt x="1417" y="13754"/>
                    <a:pt x="911" y="12890"/>
                  </a:cubicBezTo>
                  <a:cubicBezTo>
                    <a:pt x="849" y="12778"/>
                    <a:pt x="787" y="12680"/>
                    <a:pt x="725" y="12593"/>
                  </a:cubicBezTo>
                  <a:cubicBezTo>
                    <a:pt x="725" y="12556"/>
                    <a:pt x="725" y="12519"/>
                    <a:pt x="725" y="12482"/>
                  </a:cubicBezTo>
                  <a:lnTo>
                    <a:pt x="738" y="12470"/>
                  </a:lnTo>
                  <a:cubicBezTo>
                    <a:pt x="1133" y="13223"/>
                    <a:pt x="1627" y="13926"/>
                    <a:pt x="2083" y="14630"/>
                  </a:cubicBezTo>
                  <a:cubicBezTo>
                    <a:pt x="2967" y="15996"/>
                    <a:pt x="4270" y="18228"/>
                    <a:pt x="4293" y="18228"/>
                  </a:cubicBezTo>
                  <a:cubicBezTo>
                    <a:pt x="4308" y="18228"/>
                    <a:pt x="3761" y="17247"/>
                    <a:pt x="2157" y="14383"/>
                  </a:cubicBezTo>
                  <a:cubicBezTo>
                    <a:pt x="1935" y="13963"/>
                    <a:pt x="1651" y="13581"/>
                    <a:pt x="1404" y="13173"/>
                  </a:cubicBezTo>
                  <a:cubicBezTo>
                    <a:pt x="1182" y="12840"/>
                    <a:pt x="1022" y="12470"/>
                    <a:pt x="787" y="12137"/>
                  </a:cubicBezTo>
                  <a:cubicBezTo>
                    <a:pt x="787" y="12137"/>
                    <a:pt x="775" y="12124"/>
                    <a:pt x="762" y="12124"/>
                  </a:cubicBezTo>
                  <a:cubicBezTo>
                    <a:pt x="762" y="12075"/>
                    <a:pt x="775" y="12025"/>
                    <a:pt x="775" y="11976"/>
                  </a:cubicBezTo>
                  <a:lnTo>
                    <a:pt x="775" y="11902"/>
                  </a:lnTo>
                  <a:close/>
                  <a:moveTo>
                    <a:pt x="24006" y="10840"/>
                  </a:moveTo>
                  <a:lnTo>
                    <a:pt x="24006" y="10840"/>
                  </a:lnTo>
                  <a:cubicBezTo>
                    <a:pt x="24315" y="11371"/>
                    <a:pt x="24636" y="11890"/>
                    <a:pt x="24932" y="12420"/>
                  </a:cubicBezTo>
                  <a:lnTo>
                    <a:pt x="24932" y="12433"/>
                  </a:lnTo>
                  <a:lnTo>
                    <a:pt x="24932" y="12470"/>
                  </a:lnTo>
                  <a:cubicBezTo>
                    <a:pt x="24808" y="12544"/>
                    <a:pt x="24685" y="12606"/>
                    <a:pt x="24574" y="12667"/>
                  </a:cubicBezTo>
                  <a:lnTo>
                    <a:pt x="24562" y="12667"/>
                  </a:lnTo>
                  <a:lnTo>
                    <a:pt x="24500" y="12692"/>
                  </a:lnTo>
                  <a:cubicBezTo>
                    <a:pt x="24142" y="12766"/>
                    <a:pt x="23846" y="13001"/>
                    <a:pt x="23537" y="13173"/>
                  </a:cubicBezTo>
                  <a:cubicBezTo>
                    <a:pt x="21167" y="14593"/>
                    <a:pt x="19562" y="16185"/>
                    <a:pt x="18698" y="18864"/>
                  </a:cubicBezTo>
                  <a:cubicBezTo>
                    <a:pt x="18538" y="19321"/>
                    <a:pt x="18476" y="19814"/>
                    <a:pt x="18513" y="20296"/>
                  </a:cubicBezTo>
                  <a:cubicBezTo>
                    <a:pt x="18464" y="20345"/>
                    <a:pt x="18439" y="20419"/>
                    <a:pt x="18390" y="20469"/>
                  </a:cubicBezTo>
                  <a:cubicBezTo>
                    <a:pt x="18106" y="20851"/>
                    <a:pt x="17365" y="21320"/>
                    <a:pt x="16760" y="21469"/>
                  </a:cubicBezTo>
                  <a:cubicBezTo>
                    <a:pt x="16600" y="21518"/>
                    <a:pt x="16439" y="21543"/>
                    <a:pt x="16266" y="21555"/>
                  </a:cubicBezTo>
                  <a:cubicBezTo>
                    <a:pt x="15588" y="21445"/>
                    <a:pt x="14902" y="21389"/>
                    <a:pt x="14215" y="21389"/>
                  </a:cubicBezTo>
                  <a:cubicBezTo>
                    <a:pt x="13439" y="21389"/>
                    <a:pt x="12663" y="21460"/>
                    <a:pt x="11897" y="21604"/>
                  </a:cubicBezTo>
                  <a:cubicBezTo>
                    <a:pt x="10280" y="22049"/>
                    <a:pt x="8724" y="22851"/>
                    <a:pt x="7539" y="24061"/>
                  </a:cubicBezTo>
                  <a:cubicBezTo>
                    <a:pt x="7453" y="24147"/>
                    <a:pt x="7354" y="24234"/>
                    <a:pt x="7255" y="24295"/>
                  </a:cubicBezTo>
                  <a:cubicBezTo>
                    <a:pt x="7218" y="24320"/>
                    <a:pt x="7194" y="24332"/>
                    <a:pt x="7157" y="24357"/>
                  </a:cubicBezTo>
                  <a:cubicBezTo>
                    <a:pt x="7107" y="24295"/>
                    <a:pt x="7070" y="24234"/>
                    <a:pt x="7033" y="24172"/>
                  </a:cubicBezTo>
                  <a:cubicBezTo>
                    <a:pt x="6280" y="22987"/>
                    <a:pt x="5490" y="21851"/>
                    <a:pt x="4762" y="20666"/>
                  </a:cubicBezTo>
                  <a:cubicBezTo>
                    <a:pt x="4231" y="19740"/>
                    <a:pt x="3750" y="18778"/>
                    <a:pt x="3219" y="17839"/>
                  </a:cubicBezTo>
                  <a:cubicBezTo>
                    <a:pt x="2787" y="17062"/>
                    <a:pt x="2318" y="16333"/>
                    <a:pt x="1873" y="15568"/>
                  </a:cubicBezTo>
                  <a:cubicBezTo>
                    <a:pt x="1491" y="14951"/>
                    <a:pt x="1182" y="14309"/>
                    <a:pt x="775" y="13717"/>
                  </a:cubicBezTo>
                  <a:cubicBezTo>
                    <a:pt x="688" y="13605"/>
                    <a:pt x="614" y="13482"/>
                    <a:pt x="528" y="13371"/>
                  </a:cubicBezTo>
                  <a:cubicBezTo>
                    <a:pt x="590" y="13346"/>
                    <a:pt x="627" y="13309"/>
                    <a:pt x="664" y="13260"/>
                  </a:cubicBezTo>
                  <a:cubicBezTo>
                    <a:pt x="1725" y="14963"/>
                    <a:pt x="2725" y="16716"/>
                    <a:pt x="3725" y="18457"/>
                  </a:cubicBezTo>
                  <a:cubicBezTo>
                    <a:pt x="4305" y="19407"/>
                    <a:pt x="4922" y="20333"/>
                    <a:pt x="5465" y="21320"/>
                  </a:cubicBezTo>
                  <a:cubicBezTo>
                    <a:pt x="5947" y="22172"/>
                    <a:pt x="6490" y="22987"/>
                    <a:pt x="6996" y="23839"/>
                  </a:cubicBezTo>
                  <a:cubicBezTo>
                    <a:pt x="7033" y="23904"/>
                    <a:pt x="7100" y="23940"/>
                    <a:pt x="7169" y="23940"/>
                  </a:cubicBezTo>
                  <a:cubicBezTo>
                    <a:pt x="7216" y="23940"/>
                    <a:pt x="7265" y="23923"/>
                    <a:pt x="7305" y="23888"/>
                  </a:cubicBezTo>
                  <a:cubicBezTo>
                    <a:pt x="7366" y="23888"/>
                    <a:pt x="7428" y="23851"/>
                    <a:pt x="7453" y="23789"/>
                  </a:cubicBezTo>
                  <a:cubicBezTo>
                    <a:pt x="7724" y="23431"/>
                    <a:pt x="8033" y="23098"/>
                    <a:pt x="8379" y="22802"/>
                  </a:cubicBezTo>
                  <a:cubicBezTo>
                    <a:pt x="8774" y="22530"/>
                    <a:pt x="9193" y="22296"/>
                    <a:pt x="9650" y="22123"/>
                  </a:cubicBezTo>
                  <a:cubicBezTo>
                    <a:pt x="10613" y="21715"/>
                    <a:pt x="11613" y="21419"/>
                    <a:pt x="12650" y="21246"/>
                  </a:cubicBezTo>
                  <a:cubicBezTo>
                    <a:pt x="13095" y="21194"/>
                    <a:pt x="13541" y="21166"/>
                    <a:pt x="13987" y="21166"/>
                  </a:cubicBezTo>
                  <a:cubicBezTo>
                    <a:pt x="14381" y="21166"/>
                    <a:pt x="14774" y="21188"/>
                    <a:pt x="15168" y="21234"/>
                  </a:cubicBezTo>
                  <a:cubicBezTo>
                    <a:pt x="15489" y="21271"/>
                    <a:pt x="15810" y="21320"/>
                    <a:pt x="16118" y="21382"/>
                  </a:cubicBezTo>
                  <a:cubicBezTo>
                    <a:pt x="16198" y="21400"/>
                    <a:pt x="16284" y="21443"/>
                    <a:pt x="16363" y="21443"/>
                  </a:cubicBezTo>
                  <a:cubicBezTo>
                    <a:pt x="16394" y="21443"/>
                    <a:pt x="16424" y="21437"/>
                    <a:pt x="16452" y="21419"/>
                  </a:cubicBezTo>
                  <a:cubicBezTo>
                    <a:pt x="16958" y="21320"/>
                    <a:pt x="17439" y="21098"/>
                    <a:pt x="17846" y="20777"/>
                  </a:cubicBezTo>
                  <a:cubicBezTo>
                    <a:pt x="17970" y="20691"/>
                    <a:pt x="18081" y="20567"/>
                    <a:pt x="18167" y="20444"/>
                  </a:cubicBezTo>
                  <a:cubicBezTo>
                    <a:pt x="18192" y="20395"/>
                    <a:pt x="18204" y="20345"/>
                    <a:pt x="18204" y="20284"/>
                  </a:cubicBezTo>
                  <a:cubicBezTo>
                    <a:pt x="18229" y="20259"/>
                    <a:pt x="18241" y="20234"/>
                    <a:pt x="18241" y="20197"/>
                  </a:cubicBezTo>
                  <a:cubicBezTo>
                    <a:pt x="18167" y="19629"/>
                    <a:pt x="18266" y="19271"/>
                    <a:pt x="18427" y="18716"/>
                  </a:cubicBezTo>
                  <a:cubicBezTo>
                    <a:pt x="18612" y="18025"/>
                    <a:pt x="18920" y="17370"/>
                    <a:pt x="19328" y="16778"/>
                  </a:cubicBezTo>
                  <a:cubicBezTo>
                    <a:pt x="19920" y="15914"/>
                    <a:pt x="20352" y="15235"/>
                    <a:pt x="21130" y="14531"/>
                  </a:cubicBezTo>
                  <a:cubicBezTo>
                    <a:pt x="21735" y="13963"/>
                    <a:pt x="22414" y="13482"/>
                    <a:pt x="23142" y="13087"/>
                  </a:cubicBezTo>
                  <a:cubicBezTo>
                    <a:pt x="23463" y="12902"/>
                    <a:pt x="23796" y="12754"/>
                    <a:pt x="24130" y="12581"/>
                  </a:cubicBezTo>
                  <a:cubicBezTo>
                    <a:pt x="24204" y="12556"/>
                    <a:pt x="24253" y="12507"/>
                    <a:pt x="24278" y="12433"/>
                  </a:cubicBezTo>
                  <a:cubicBezTo>
                    <a:pt x="24290" y="12383"/>
                    <a:pt x="24290" y="12322"/>
                    <a:pt x="24253" y="12272"/>
                  </a:cubicBezTo>
                  <a:cubicBezTo>
                    <a:pt x="24290" y="12248"/>
                    <a:pt x="24315" y="12198"/>
                    <a:pt x="24315" y="12149"/>
                  </a:cubicBezTo>
                  <a:cubicBezTo>
                    <a:pt x="24241" y="11705"/>
                    <a:pt x="24130" y="11272"/>
                    <a:pt x="24006" y="10840"/>
                  </a:cubicBezTo>
                  <a:close/>
                  <a:moveTo>
                    <a:pt x="16506" y="1"/>
                  </a:moveTo>
                  <a:cubicBezTo>
                    <a:pt x="15018" y="1"/>
                    <a:pt x="13454" y="560"/>
                    <a:pt x="11600" y="1768"/>
                  </a:cubicBezTo>
                  <a:cubicBezTo>
                    <a:pt x="10872" y="2212"/>
                    <a:pt x="10206" y="2755"/>
                    <a:pt x="9625" y="3385"/>
                  </a:cubicBezTo>
                  <a:cubicBezTo>
                    <a:pt x="8959" y="4162"/>
                    <a:pt x="8502" y="5138"/>
                    <a:pt x="8132" y="5928"/>
                  </a:cubicBezTo>
                  <a:lnTo>
                    <a:pt x="8107" y="5928"/>
                  </a:lnTo>
                  <a:lnTo>
                    <a:pt x="8070" y="5903"/>
                  </a:lnTo>
                  <a:cubicBezTo>
                    <a:pt x="8057" y="5900"/>
                    <a:pt x="8044" y="5898"/>
                    <a:pt x="8033" y="5898"/>
                  </a:cubicBezTo>
                  <a:cubicBezTo>
                    <a:pt x="8001" y="5898"/>
                    <a:pt x="7974" y="5910"/>
                    <a:pt x="7947" y="5928"/>
                  </a:cubicBezTo>
                  <a:cubicBezTo>
                    <a:pt x="6144" y="6002"/>
                    <a:pt x="4589" y="6446"/>
                    <a:pt x="3330" y="7248"/>
                  </a:cubicBezTo>
                  <a:cubicBezTo>
                    <a:pt x="1849" y="8199"/>
                    <a:pt x="812" y="9643"/>
                    <a:pt x="466" y="11211"/>
                  </a:cubicBezTo>
                  <a:cubicBezTo>
                    <a:pt x="466" y="11260"/>
                    <a:pt x="466" y="11310"/>
                    <a:pt x="466" y="11359"/>
                  </a:cubicBezTo>
                  <a:cubicBezTo>
                    <a:pt x="404" y="11729"/>
                    <a:pt x="343" y="12223"/>
                    <a:pt x="318" y="12606"/>
                  </a:cubicBezTo>
                  <a:lnTo>
                    <a:pt x="318" y="12630"/>
                  </a:lnTo>
                  <a:cubicBezTo>
                    <a:pt x="281" y="12741"/>
                    <a:pt x="343" y="12865"/>
                    <a:pt x="442" y="12914"/>
                  </a:cubicBezTo>
                  <a:lnTo>
                    <a:pt x="516" y="13013"/>
                  </a:lnTo>
                  <a:cubicBezTo>
                    <a:pt x="491" y="13013"/>
                    <a:pt x="479" y="13025"/>
                    <a:pt x="466" y="13025"/>
                  </a:cubicBezTo>
                  <a:cubicBezTo>
                    <a:pt x="367" y="13099"/>
                    <a:pt x="318" y="13124"/>
                    <a:pt x="281" y="13161"/>
                  </a:cubicBezTo>
                  <a:cubicBezTo>
                    <a:pt x="276" y="13161"/>
                    <a:pt x="271" y="13161"/>
                    <a:pt x="266" y="13161"/>
                  </a:cubicBezTo>
                  <a:cubicBezTo>
                    <a:pt x="90" y="13161"/>
                    <a:pt x="1" y="13362"/>
                    <a:pt x="121" y="13482"/>
                  </a:cubicBezTo>
                  <a:cubicBezTo>
                    <a:pt x="491" y="13914"/>
                    <a:pt x="972" y="14753"/>
                    <a:pt x="1392" y="15358"/>
                  </a:cubicBezTo>
                  <a:cubicBezTo>
                    <a:pt x="2256" y="16654"/>
                    <a:pt x="2972" y="18062"/>
                    <a:pt x="3688" y="19444"/>
                  </a:cubicBezTo>
                  <a:cubicBezTo>
                    <a:pt x="4268" y="20555"/>
                    <a:pt x="4898" y="21629"/>
                    <a:pt x="5577" y="22666"/>
                  </a:cubicBezTo>
                  <a:cubicBezTo>
                    <a:pt x="5984" y="23283"/>
                    <a:pt x="6367" y="23937"/>
                    <a:pt x="6811" y="24517"/>
                  </a:cubicBezTo>
                  <a:cubicBezTo>
                    <a:pt x="6873" y="24579"/>
                    <a:pt x="6934" y="24653"/>
                    <a:pt x="7021" y="24653"/>
                  </a:cubicBezTo>
                  <a:cubicBezTo>
                    <a:pt x="7046" y="24653"/>
                    <a:pt x="7070" y="24653"/>
                    <a:pt x="7095" y="24641"/>
                  </a:cubicBezTo>
                  <a:cubicBezTo>
                    <a:pt x="7120" y="24666"/>
                    <a:pt x="7144" y="24678"/>
                    <a:pt x="7169" y="24690"/>
                  </a:cubicBezTo>
                  <a:cubicBezTo>
                    <a:pt x="7186" y="24692"/>
                    <a:pt x="7202" y="24693"/>
                    <a:pt x="7218" y="24693"/>
                  </a:cubicBezTo>
                  <a:cubicBezTo>
                    <a:pt x="7522" y="24693"/>
                    <a:pt x="7711" y="24372"/>
                    <a:pt x="7922" y="24197"/>
                  </a:cubicBezTo>
                  <a:cubicBezTo>
                    <a:pt x="8761" y="23382"/>
                    <a:pt x="9761" y="22752"/>
                    <a:pt x="10872" y="22345"/>
                  </a:cubicBezTo>
                  <a:cubicBezTo>
                    <a:pt x="11675" y="22012"/>
                    <a:pt x="12539" y="21827"/>
                    <a:pt x="13415" y="21814"/>
                  </a:cubicBezTo>
                  <a:cubicBezTo>
                    <a:pt x="14230" y="21789"/>
                    <a:pt x="15032" y="21752"/>
                    <a:pt x="15834" y="21752"/>
                  </a:cubicBezTo>
                  <a:cubicBezTo>
                    <a:pt x="15983" y="21752"/>
                    <a:pt x="16131" y="21777"/>
                    <a:pt x="16266" y="21789"/>
                  </a:cubicBezTo>
                  <a:lnTo>
                    <a:pt x="16303" y="21789"/>
                  </a:lnTo>
                  <a:cubicBezTo>
                    <a:pt x="16319" y="21790"/>
                    <a:pt x="16334" y="21790"/>
                    <a:pt x="16349" y="21790"/>
                  </a:cubicBezTo>
                  <a:cubicBezTo>
                    <a:pt x="17123" y="21790"/>
                    <a:pt x="17882" y="21483"/>
                    <a:pt x="18451" y="20950"/>
                  </a:cubicBezTo>
                  <a:cubicBezTo>
                    <a:pt x="18550" y="20839"/>
                    <a:pt x="18649" y="20728"/>
                    <a:pt x="18723" y="20604"/>
                  </a:cubicBezTo>
                  <a:cubicBezTo>
                    <a:pt x="18760" y="20567"/>
                    <a:pt x="18785" y="20530"/>
                    <a:pt x="18809" y="20481"/>
                  </a:cubicBezTo>
                  <a:cubicBezTo>
                    <a:pt x="18871" y="20444"/>
                    <a:pt x="18908" y="20382"/>
                    <a:pt x="18908" y="20321"/>
                  </a:cubicBezTo>
                  <a:cubicBezTo>
                    <a:pt x="18834" y="19605"/>
                    <a:pt x="19056" y="19012"/>
                    <a:pt x="19340" y="18271"/>
                  </a:cubicBezTo>
                  <a:cubicBezTo>
                    <a:pt x="20031" y="16420"/>
                    <a:pt x="21710" y="14667"/>
                    <a:pt x="23488" y="13556"/>
                  </a:cubicBezTo>
                  <a:cubicBezTo>
                    <a:pt x="23809" y="13359"/>
                    <a:pt x="24154" y="13186"/>
                    <a:pt x="24512" y="13050"/>
                  </a:cubicBezTo>
                  <a:cubicBezTo>
                    <a:pt x="24549" y="13038"/>
                    <a:pt x="24574" y="13013"/>
                    <a:pt x="24599" y="13001"/>
                  </a:cubicBezTo>
                  <a:lnTo>
                    <a:pt x="24623" y="13001"/>
                  </a:lnTo>
                  <a:cubicBezTo>
                    <a:pt x="24697" y="13001"/>
                    <a:pt x="24759" y="12951"/>
                    <a:pt x="24796" y="12890"/>
                  </a:cubicBezTo>
                  <a:cubicBezTo>
                    <a:pt x="24870" y="12865"/>
                    <a:pt x="24932" y="12840"/>
                    <a:pt x="24994" y="12803"/>
                  </a:cubicBezTo>
                  <a:cubicBezTo>
                    <a:pt x="25068" y="12754"/>
                    <a:pt x="25142" y="12692"/>
                    <a:pt x="25191" y="12618"/>
                  </a:cubicBezTo>
                  <a:cubicBezTo>
                    <a:pt x="25240" y="12618"/>
                    <a:pt x="25278" y="12581"/>
                    <a:pt x="25290" y="12544"/>
                  </a:cubicBezTo>
                  <a:cubicBezTo>
                    <a:pt x="25327" y="12420"/>
                    <a:pt x="25253" y="12309"/>
                    <a:pt x="25216" y="12198"/>
                  </a:cubicBezTo>
                  <a:cubicBezTo>
                    <a:pt x="24438" y="10803"/>
                    <a:pt x="23562" y="9470"/>
                    <a:pt x="22710" y="8125"/>
                  </a:cubicBezTo>
                  <a:cubicBezTo>
                    <a:pt x="21710" y="6483"/>
                    <a:pt x="20636" y="4891"/>
                    <a:pt x="19562" y="3298"/>
                  </a:cubicBezTo>
                  <a:cubicBezTo>
                    <a:pt x="18945" y="2348"/>
                    <a:pt x="18340" y="1373"/>
                    <a:pt x="17674" y="447"/>
                  </a:cubicBezTo>
                  <a:cubicBezTo>
                    <a:pt x="17612" y="360"/>
                    <a:pt x="17563" y="237"/>
                    <a:pt x="17451" y="212"/>
                  </a:cubicBezTo>
                  <a:cubicBezTo>
                    <a:pt x="17433" y="206"/>
                    <a:pt x="17414" y="203"/>
                    <a:pt x="17396" y="203"/>
                  </a:cubicBezTo>
                  <a:cubicBezTo>
                    <a:pt x="17342" y="203"/>
                    <a:pt x="17291" y="231"/>
                    <a:pt x="17254" y="286"/>
                  </a:cubicBezTo>
                  <a:cubicBezTo>
                    <a:pt x="17192" y="286"/>
                    <a:pt x="17131" y="299"/>
                    <a:pt x="17069" y="336"/>
                  </a:cubicBezTo>
                  <a:lnTo>
                    <a:pt x="16958" y="163"/>
                  </a:lnTo>
                  <a:cubicBezTo>
                    <a:pt x="16884" y="64"/>
                    <a:pt x="16773" y="3"/>
                    <a:pt x="16649" y="3"/>
                  </a:cubicBezTo>
                  <a:cubicBezTo>
                    <a:pt x="16601" y="1"/>
                    <a:pt x="16554" y="1"/>
                    <a:pt x="16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84"/>
            <p:cNvSpPr/>
            <p:nvPr/>
          </p:nvSpPr>
          <p:spPr>
            <a:xfrm>
              <a:off x="1501027" y="610575"/>
              <a:ext cx="451647" cy="356464"/>
            </a:xfrm>
            <a:custGeom>
              <a:rect b="b" l="l" r="r" t="t"/>
              <a:pathLst>
                <a:path extrusionOk="0" h="4760" w="6031">
                  <a:moveTo>
                    <a:pt x="5881" y="0"/>
                  </a:moveTo>
                  <a:cubicBezTo>
                    <a:pt x="5871" y="0"/>
                    <a:pt x="5861" y="1"/>
                    <a:pt x="5850" y="4"/>
                  </a:cubicBezTo>
                  <a:cubicBezTo>
                    <a:pt x="4726" y="152"/>
                    <a:pt x="3677" y="621"/>
                    <a:pt x="2801" y="1337"/>
                  </a:cubicBezTo>
                  <a:cubicBezTo>
                    <a:pt x="1739" y="2176"/>
                    <a:pt x="826" y="3201"/>
                    <a:pt x="122" y="4361"/>
                  </a:cubicBezTo>
                  <a:cubicBezTo>
                    <a:pt x="73" y="4423"/>
                    <a:pt x="36" y="4484"/>
                    <a:pt x="11" y="4558"/>
                  </a:cubicBezTo>
                  <a:cubicBezTo>
                    <a:pt x="0" y="4669"/>
                    <a:pt x="88" y="4760"/>
                    <a:pt x="195" y="4760"/>
                  </a:cubicBezTo>
                  <a:cubicBezTo>
                    <a:pt x="208" y="4760"/>
                    <a:pt x="220" y="4759"/>
                    <a:pt x="233" y="4756"/>
                  </a:cubicBezTo>
                  <a:cubicBezTo>
                    <a:pt x="344" y="4707"/>
                    <a:pt x="394" y="4571"/>
                    <a:pt x="480" y="4472"/>
                  </a:cubicBezTo>
                  <a:cubicBezTo>
                    <a:pt x="1455" y="3090"/>
                    <a:pt x="2653" y="1744"/>
                    <a:pt x="4146" y="868"/>
                  </a:cubicBezTo>
                  <a:cubicBezTo>
                    <a:pt x="4541" y="645"/>
                    <a:pt x="4949" y="473"/>
                    <a:pt x="5381" y="349"/>
                  </a:cubicBezTo>
                  <a:cubicBezTo>
                    <a:pt x="5554" y="300"/>
                    <a:pt x="5739" y="263"/>
                    <a:pt x="5912" y="238"/>
                  </a:cubicBezTo>
                  <a:cubicBezTo>
                    <a:pt x="5949" y="226"/>
                    <a:pt x="5973" y="213"/>
                    <a:pt x="5986" y="176"/>
                  </a:cubicBezTo>
                  <a:cubicBezTo>
                    <a:pt x="6030" y="98"/>
                    <a:pt x="5974" y="0"/>
                    <a:pt x="58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4"/>
            <p:cNvSpPr/>
            <p:nvPr/>
          </p:nvSpPr>
          <p:spPr>
            <a:xfrm>
              <a:off x="1610741" y="785219"/>
              <a:ext cx="420418" cy="367698"/>
            </a:xfrm>
            <a:custGeom>
              <a:rect b="b" l="l" r="r" t="t"/>
              <a:pathLst>
                <a:path extrusionOk="0" h="4910" w="5614">
                  <a:moveTo>
                    <a:pt x="5477" y="1"/>
                  </a:moveTo>
                  <a:cubicBezTo>
                    <a:pt x="5467" y="1"/>
                    <a:pt x="5457" y="2"/>
                    <a:pt x="5446" y="5"/>
                  </a:cubicBezTo>
                  <a:cubicBezTo>
                    <a:pt x="3150" y="770"/>
                    <a:pt x="1274" y="2510"/>
                    <a:pt x="114" y="4609"/>
                  </a:cubicBezTo>
                  <a:cubicBezTo>
                    <a:pt x="0" y="4723"/>
                    <a:pt x="96" y="4909"/>
                    <a:pt x="247" y="4909"/>
                  </a:cubicBezTo>
                  <a:cubicBezTo>
                    <a:pt x="260" y="4909"/>
                    <a:pt x="273" y="4908"/>
                    <a:pt x="287" y="4905"/>
                  </a:cubicBezTo>
                  <a:cubicBezTo>
                    <a:pt x="385" y="4868"/>
                    <a:pt x="422" y="4769"/>
                    <a:pt x="484" y="4695"/>
                  </a:cubicBezTo>
                  <a:cubicBezTo>
                    <a:pt x="1398" y="3239"/>
                    <a:pt x="2533" y="1930"/>
                    <a:pt x="3940" y="992"/>
                  </a:cubicBezTo>
                  <a:cubicBezTo>
                    <a:pt x="4274" y="758"/>
                    <a:pt x="4632" y="572"/>
                    <a:pt x="5014" y="412"/>
                  </a:cubicBezTo>
                  <a:cubicBezTo>
                    <a:pt x="5175" y="350"/>
                    <a:pt x="5335" y="289"/>
                    <a:pt x="5508" y="227"/>
                  </a:cubicBezTo>
                  <a:cubicBezTo>
                    <a:pt x="5533" y="214"/>
                    <a:pt x="5557" y="190"/>
                    <a:pt x="5570" y="165"/>
                  </a:cubicBezTo>
                  <a:cubicBezTo>
                    <a:pt x="5614" y="88"/>
                    <a:pt x="5559" y="1"/>
                    <a:pt x="5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84"/>
            <p:cNvSpPr/>
            <p:nvPr/>
          </p:nvSpPr>
          <p:spPr>
            <a:xfrm>
              <a:off x="1733036" y="976413"/>
              <a:ext cx="398701" cy="341262"/>
            </a:xfrm>
            <a:custGeom>
              <a:rect b="b" l="l" r="r" t="t"/>
              <a:pathLst>
                <a:path extrusionOk="0" h="4557" w="5324">
                  <a:moveTo>
                    <a:pt x="5168" y="0"/>
                  </a:moveTo>
                  <a:cubicBezTo>
                    <a:pt x="5145" y="0"/>
                    <a:pt x="5121" y="6"/>
                    <a:pt x="5097" y="19"/>
                  </a:cubicBezTo>
                  <a:cubicBezTo>
                    <a:pt x="4171" y="451"/>
                    <a:pt x="3221" y="859"/>
                    <a:pt x="2406" y="1513"/>
                  </a:cubicBezTo>
                  <a:cubicBezTo>
                    <a:pt x="1443" y="2303"/>
                    <a:pt x="629" y="3266"/>
                    <a:pt x="11" y="4352"/>
                  </a:cubicBezTo>
                  <a:cubicBezTo>
                    <a:pt x="1" y="4459"/>
                    <a:pt x="92" y="4557"/>
                    <a:pt x="197" y="4557"/>
                  </a:cubicBezTo>
                  <a:cubicBezTo>
                    <a:pt x="213" y="4557"/>
                    <a:pt x="230" y="4554"/>
                    <a:pt x="246" y="4549"/>
                  </a:cubicBezTo>
                  <a:cubicBezTo>
                    <a:pt x="382" y="4500"/>
                    <a:pt x="431" y="4352"/>
                    <a:pt x="530" y="4241"/>
                  </a:cubicBezTo>
                  <a:cubicBezTo>
                    <a:pt x="1345" y="3031"/>
                    <a:pt x="2295" y="1920"/>
                    <a:pt x="3542" y="1155"/>
                  </a:cubicBezTo>
                  <a:cubicBezTo>
                    <a:pt x="4060" y="834"/>
                    <a:pt x="4591" y="538"/>
                    <a:pt x="5159" y="291"/>
                  </a:cubicBezTo>
                  <a:cubicBezTo>
                    <a:pt x="5208" y="266"/>
                    <a:pt x="5282" y="241"/>
                    <a:pt x="5295" y="180"/>
                  </a:cubicBezTo>
                  <a:cubicBezTo>
                    <a:pt x="5324" y="82"/>
                    <a:pt x="5253" y="0"/>
                    <a:pt x="5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84"/>
            <p:cNvSpPr/>
            <p:nvPr/>
          </p:nvSpPr>
          <p:spPr>
            <a:xfrm>
              <a:off x="1824702" y="1133683"/>
              <a:ext cx="399300" cy="342985"/>
            </a:xfrm>
            <a:custGeom>
              <a:rect b="b" l="l" r="r" t="t"/>
              <a:pathLst>
                <a:path extrusionOk="0" h="4580" w="5332">
                  <a:moveTo>
                    <a:pt x="5133" y="0"/>
                  </a:moveTo>
                  <a:cubicBezTo>
                    <a:pt x="5121" y="0"/>
                    <a:pt x="5108" y="2"/>
                    <a:pt x="5095" y="5"/>
                  </a:cubicBezTo>
                  <a:cubicBezTo>
                    <a:pt x="3750" y="524"/>
                    <a:pt x="2552" y="1412"/>
                    <a:pt x="1540" y="2437"/>
                  </a:cubicBezTo>
                  <a:cubicBezTo>
                    <a:pt x="997" y="3017"/>
                    <a:pt x="367" y="3647"/>
                    <a:pt x="22" y="4363"/>
                  </a:cubicBezTo>
                  <a:cubicBezTo>
                    <a:pt x="0" y="4480"/>
                    <a:pt x="91" y="4580"/>
                    <a:pt x="203" y="4580"/>
                  </a:cubicBezTo>
                  <a:cubicBezTo>
                    <a:pt x="221" y="4580"/>
                    <a:pt x="238" y="4577"/>
                    <a:pt x="256" y="4572"/>
                  </a:cubicBezTo>
                  <a:cubicBezTo>
                    <a:pt x="380" y="4523"/>
                    <a:pt x="429" y="4375"/>
                    <a:pt x="503" y="4289"/>
                  </a:cubicBezTo>
                  <a:cubicBezTo>
                    <a:pt x="1466" y="2931"/>
                    <a:pt x="2663" y="1770"/>
                    <a:pt x="4046" y="857"/>
                  </a:cubicBezTo>
                  <a:cubicBezTo>
                    <a:pt x="4416" y="622"/>
                    <a:pt x="4811" y="425"/>
                    <a:pt x="5219" y="252"/>
                  </a:cubicBezTo>
                  <a:cubicBezTo>
                    <a:pt x="5331" y="162"/>
                    <a:pt x="5259" y="0"/>
                    <a:pt x="5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84"/>
            <p:cNvSpPr/>
            <p:nvPr/>
          </p:nvSpPr>
          <p:spPr>
            <a:xfrm>
              <a:off x="1942129" y="1277696"/>
              <a:ext cx="363204" cy="358037"/>
            </a:xfrm>
            <a:custGeom>
              <a:rect b="b" l="l" r="r" t="t"/>
              <a:pathLst>
                <a:path extrusionOk="0" h="4781" w="4850">
                  <a:moveTo>
                    <a:pt x="4669" y="1"/>
                  </a:moveTo>
                  <a:cubicBezTo>
                    <a:pt x="4647" y="1"/>
                    <a:pt x="4625" y="7"/>
                    <a:pt x="4601" y="20"/>
                  </a:cubicBezTo>
                  <a:cubicBezTo>
                    <a:pt x="3268" y="773"/>
                    <a:pt x="2095" y="1773"/>
                    <a:pt x="1120" y="2958"/>
                  </a:cubicBezTo>
                  <a:cubicBezTo>
                    <a:pt x="725" y="3477"/>
                    <a:pt x="293" y="3983"/>
                    <a:pt x="22" y="4575"/>
                  </a:cubicBezTo>
                  <a:cubicBezTo>
                    <a:pt x="0" y="4691"/>
                    <a:pt x="88" y="4780"/>
                    <a:pt x="191" y="4780"/>
                  </a:cubicBezTo>
                  <a:cubicBezTo>
                    <a:pt x="208" y="4780"/>
                    <a:pt x="226" y="4778"/>
                    <a:pt x="244" y="4773"/>
                  </a:cubicBezTo>
                  <a:cubicBezTo>
                    <a:pt x="342" y="4748"/>
                    <a:pt x="392" y="4637"/>
                    <a:pt x="454" y="4550"/>
                  </a:cubicBezTo>
                  <a:cubicBezTo>
                    <a:pt x="1293" y="3267"/>
                    <a:pt x="2157" y="2131"/>
                    <a:pt x="3416" y="1119"/>
                  </a:cubicBezTo>
                  <a:cubicBezTo>
                    <a:pt x="3823" y="786"/>
                    <a:pt x="4268" y="502"/>
                    <a:pt x="4725" y="230"/>
                  </a:cubicBezTo>
                  <a:cubicBezTo>
                    <a:pt x="4849" y="168"/>
                    <a:pt x="4782" y="1"/>
                    <a:pt x="4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84"/>
            <p:cNvSpPr/>
            <p:nvPr/>
          </p:nvSpPr>
          <p:spPr>
            <a:xfrm>
              <a:off x="934185" y="1044339"/>
              <a:ext cx="419819" cy="287044"/>
            </a:xfrm>
            <a:custGeom>
              <a:rect b="b" l="l" r="r" t="t"/>
              <a:pathLst>
                <a:path extrusionOk="0" h="3833" w="5606">
                  <a:moveTo>
                    <a:pt x="5432" y="1"/>
                  </a:moveTo>
                  <a:cubicBezTo>
                    <a:pt x="4420" y="1"/>
                    <a:pt x="3457" y="396"/>
                    <a:pt x="2605" y="902"/>
                  </a:cubicBezTo>
                  <a:cubicBezTo>
                    <a:pt x="1976" y="1248"/>
                    <a:pt x="1420" y="1692"/>
                    <a:pt x="964" y="2235"/>
                  </a:cubicBezTo>
                  <a:cubicBezTo>
                    <a:pt x="606" y="2593"/>
                    <a:pt x="310" y="3013"/>
                    <a:pt x="87" y="3470"/>
                  </a:cubicBezTo>
                  <a:cubicBezTo>
                    <a:pt x="63" y="3544"/>
                    <a:pt x="1" y="3618"/>
                    <a:pt x="13" y="3704"/>
                  </a:cubicBezTo>
                  <a:cubicBezTo>
                    <a:pt x="24" y="3777"/>
                    <a:pt x="88" y="3833"/>
                    <a:pt x="160" y="3833"/>
                  </a:cubicBezTo>
                  <a:cubicBezTo>
                    <a:pt x="172" y="3833"/>
                    <a:pt x="185" y="3831"/>
                    <a:pt x="198" y="3827"/>
                  </a:cubicBezTo>
                  <a:cubicBezTo>
                    <a:pt x="322" y="3790"/>
                    <a:pt x="347" y="3630"/>
                    <a:pt x="421" y="3531"/>
                  </a:cubicBezTo>
                  <a:cubicBezTo>
                    <a:pt x="853" y="2902"/>
                    <a:pt x="1359" y="2322"/>
                    <a:pt x="1939" y="1815"/>
                  </a:cubicBezTo>
                  <a:cubicBezTo>
                    <a:pt x="2556" y="1334"/>
                    <a:pt x="3247" y="927"/>
                    <a:pt x="3963" y="606"/>
                  </a:cubicBezTo>
                  <a:cubicBezTo>
                    <a:pt x="4334" y="445"/>
                    <a:pt x="4729" y="334"/>
                    <a:pt x="5124" y="297"/>
                  </a:cubicBezTo>
                  <a:cubicBezTo>
                    <a:pt x="5247" y="272"/>
                    <a:pt x="5408" y="309"/>
                    <a:pt x="5519" y="235"/>
                  </a:cubicBezTo>
                  <a:cubicBezTo>
                    <a:pt x="5605" y="149"/>
                    <a:pt x="5543" y="1"/>
                    <a:pt x="5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4"/>
            <p:cNvSpPr/>
            <p:nvPr/>
          </p:nvSpPr>
          <p:spPr>
            <a:xfrm>
              <a:off x="1029445" y="1254031"/>
              <a:ext cx="438242" cy="255366"/>
            </a:xfrm>
            <a:custGeom>
              <a:rect b="b" l="l" r="r" t="t"/>
              <a:pathLst>
                <a:path extrusionOk="0" h="3410" w="5852">
                  <a:moveTo>
                    <a:pt x="5130" y="0"/>
                  </a:moveTo>
                  <a:cubicBezTo>
                    <a:pt x="3091" y="0"/>
                    <a:pt x="1263" y="1427"/>
                    <a:pt x="124" y="3040"/>
                  </a:cubicBezTo>
                  <a:cubicBezTo>
                    <a:pt x="87" y="3101"/>
                    <a:pt x="25" y="3151"/>
                    <a:pt x="13" y="3225"/>
                  </a:cubicBezTo>
                  <a:cubicBezTo>
                    <a:pt x="0" y="3323"/>
                    <a:pt x="74" y="3410"/>
                    <a:pt x="161" y="3410"/>
                  </a:cubicBezTo>
                  <a:cubicBezTo>
                    <a:pt x="309" y="3398"/>
                    <a:pt x="371" y="3237"/>
                    <a:pt x="457" y="3151"/>
                  </a:cubicBezTo>
                  <a:cubicBezTo>
                    <a:pt x="1593" y="1706"/>
                    <a:pt x="3173" y="521"/>
                    <a:pt x="4814" y="287"/>
                  </a:cubicBezTo>
                  <a:cubicBezTo>
                    <a:pt x="4939" y="271"/>
                    <a:pt x="5063" y="264"/>
                    <a:pt x="5186" y="264"/>
                  </a:cubicBezTo>
                  <a:cubicBezTo>
                    <a:pt x="5357" y="264"/>
                    <a:pt x="5526" y="278"/>
                    <a:pt x="5691" y="299"/>
                  </a:cubicBezTo>
                  <a:cubicBezTo>
                    <a:pt x="5839" y="275"/>
                    <a:pt x="5851" y="77"/>
                    <a:pt x="5716" y="40"/>
                  </a:cubicBezTo>
                  <a:cubicBezTo>
                    <a:pt x="5519" y="13"/>
                    <a:pt x="5324" y="0"/>
                    <a:pt x="5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4"/>
            <p:cNvSpPr/>
            <p:nvPr/>
          </p:nvSpPr>
          <p:spPr>
            <a:xfrm>
              <a:off x="1131146" y="1404935"/>
              <a:ext cx="441012" cy="257014"/>
            </a:xfrm>
            <a:custGeom>
              <a:rect b="b" l="l" r="r" t="t"/>
              <a:pathLst>
                <a:path extrusionOk="0" h="3432" w="5889">
                  <a:moveTo>
                    <a:pt x="5728" y="0"/>
                  </a:moveTo>
                  <a:cubicBezTo>
                    <a:pt x="4716" y="49"/>
                    <a:pt x="3728" y="333"/>
                    <a:pt x="2852" y="839"/>
                  </a:cubicBezTo>
                  <a:cubicBezTo>
                    <a:pt x="1815" y="1420"/>
                    <a:pt x="889" y="2173"/>
                    <a:pt x="136" y="3098"/>
                  </a:cubicBezTo>
                  <a:cubicBezTo>
                    <a:pt x="0" y="3209"/>
                    <a:pt x="0" y="3419"/>
                    <a:pt x="210" y="3432"/>
                  </a:cubicBezTo>
                  <a:cubicBezTo>
                    <a:pt x="321" y="3432"/>
                    <a:pt x="383" y="3308"/>
                    <a:pt x="469" y="3234"/>
                  </a:cubicBezTo>
                  <a:cubicBezTo>
                    <a:pt x="1556" y="2061"/>
                    <a:pt x="2802" y="1074"/>
                    <a:pt x="4209" y="531"/>
                  </a:cubicBezTo>
                  <a:cubicBezTo>
                    <a:pt x="4592" y="395"/>
                    <a:pt x="4999" y="309"/>
                    <a:pt x="5407" y="284"/>
                  </a:cubicBezTo>
                  <a:cubicBezTo>
                    <a:pt x="5543" y="247"/>
                    <a:pt x="5703" y="284"/>
                    <a:pt x="5814" y="210"/>
                  </a:cubicBezTo>
                  <a:cubicBezTo>
                    <a:pt x="5888" y="136"/>
                    <a:pt x="5839" y="0"/>
                    <a:pt x="5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4"/>
            <p:cNvSpPr/>
            <p:nvPr/>
          </p:nvSpPr>
          <p:spPr>
            <a:xfrm>
              <a:off x="1229327" y="1571640"/>
              <a:ext cx="452321" cy="268771"/>
            </a:xfrm>
            <a:custGeom>
              <a:rect b="b" l="l" r="r" t="t"/>
              <a:pathLst>
                <a:path extrusionOk="0" h="3589" w="6040">
                  <a:moveTo>
                    <a:pt x="5825" y="0"/>
                  </a:moveTo>
                  <a:cubicBezTo>
                    <a:pt x="5809" y="0"/>
                    <a:pt x="5792" y="3"/>
                    <a:pt x="5775" y="8"/>
                  </a:cubicBezTo>
                  <a:cubicBezTo>
                    <a:pt x="4590" y="156"/>
                    <a:pt x="3429" y="514"/>
                    <a:pt x="2442" y="1181"/>
                  </a:cubicBezTo>
                  <a:cubicBezTo>
                    <a:pt x="1516" y="1749"/>
                    <a:pt x="714" y="2477"/>
                    <a:pt x="72" y="3341"/>
                  </a:cubicBezTo>
                  <a:cubicBezTo>
                    <a:pt x="1" y="3448"/>
                    <a:pt x="77" y="3589"/>
                    <a:pt x="204" y="3589"/>
                  </a:cubicBezTo>
                  <a:cubicBezTo>
                    <a:pt x="209" y="3589"/>
                    <a:pt x="214" y="3588"/>
                    <a:pt x="220" y="3588"/>
                  </a:cubicBezTo>
                  <a:cubicBezTo>
                    <a:pt x="356" y="3588"/>
                    <a:pt x="430" y="3440"/>
                    <a:pt x="528" y="3341"/>
                  </a:cubicBezTo>
                  <a:cubicBezTo>
                    <a:pt x="1590" y="2181"/>
                    <a:pt x="2800" y="1243"/>
                    <a:pt x="4182" y="737"/>
                  </a:cubicBezTo>
                  <a:cubicBezTo>
                    <a:pt x="4725" y="539"/>
                    <a:pt x="5281" y="391"/>
                    <a:pt x="5849" y="317"/>
                  </a:cubicBezTo>
                  <a:cubicBezTo>
                    <a:pt x="6040" y="261"/>
                    <a:pt x="5985" y="0"/>
                    <a:pt x="58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4"/>
            <p:cNvSpPr/>
            <p:nvPr/>
          </p:nvSpPr>
          <p:spPr>
            <a:xfrm>
              <a:off x="1330802" y="1742989"/>
              <a:ext cx="483698" cy="232376"/>
            </a:xfrm>
            <a:custGeom>
              <a:rect b="b" l="l" r="r" t="t"/>
              <a:pathLst>
                <a:path extrusionOk="0" h="3103" w="6459">
                  <a:moveTo>
                    <a:pt x="6177" y="1"/>
                  </a:moveTo>
                  <a:cubicBezTo>
                    <a:pt x="6147" y="1"/>
                    <a:pt x="6119" y="21"/>
                    <a:pt x="6098" y="41"/>
                  </a:cubicBezTo>
                  <a:cubicBezTo>
                    <a:pt x="6009" y="33"/>
                    <a:pt x="5920" y="29"/>
                    <a:pt x="5832" y="29"/>
                  </a:cubicBezTo>
                  <a:cubicBezTo>
                    <a:pt x="5220" y="29"/>
                    <a:pt x="4619" y="203"/>
                    <a:pt x="4037" y="387"/>
                  </a:cubicBezTo>
                  <a:cubicBezTo>
                    <a:pt x="2593" y="856"/>
                    <a:pt x="1198" y="1609"/>
                    <a:pt x="136" y="2707"/>
                  </a:cubicBezTo>
                  <a:cubicBezTo>
                    <a:pt x="75" y="2781"/>
                    <a:pt x="0" y="2831"/>
                    <a:pt x="0" y="2929"/>
                  </a:cubicBezTo>
                  <a:cubicBezTo>
                    <a:pt x="0" y="3016"/>
                    <a:pt x="75" y="3090"/>
                    <a:pt x="161" y="3102"/>
                  </a:cubicBezTo>
                  <a:cubicBezTo>
                    <a:pt x="284" y="3102"/>
                    <a:pt x="358" y="2966"/>
                    <a:pt x="457" y="2905"/>
                  </a:cubicBezTo>
                  <a:cubicBezTo>
                    <a:pt x="1741" y="1732"/>
                    <a:pt x="3309" y="905"/>
                    <a:pt x="5000" y="498"/>
                  </a:cubicBezTo>
                  <a:cubicBezTo>
                    <a:pt x="5285" y="424"/>
                    <a:pt x="5576" y="385"/>
                    <a:pt x="5870" y="385"/>
                  </a:cubicBezTo>
                  <a:cubicBezTo>
                    <a:pt x="5971" y="385"/>
                    <a:pt x="6072" y="389"/>
                    <a:pt x="6172" y="399"/>
                  </a:cubicBezTo>
                  <a:cubicBezTo>
                    <a:pt x="6186" y="402"/>
                    <a:pt x="6200" y="403"/>
                    <a:pt x="6213" y="403"/>
                  </a:cubicBezTo>
                  <a:cubicBezTo>
                    <a:pt x="6373" y="403"/>
                    <a:pt x="6458" y="204"/>
                    <a:pt x="6333" y="90"/>
                  </a:cubicBezTo>
                  <a:cubicBezTo>
                    <a:pt x="6311" y="37"/>
                    <a:pt x="6271" y="1"/>
                    <a:pt x="6220" y="1"/>
                  </a:cubicBezTo>
                  <a:cubicBezTo>
                    <a:pt x="6213" y="1"/>
                    <a:pt x="6205" y="2"/>
                    <a:pt x="6197" y="4"/>
                  </a:cubicBezTo>
                  <a:cubicBezTo>
                    <a:pt x="6190" y="2"/>
                    <a:pt x="6184" y="1"/>
                    <a:pt x="6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4"/>
            <p:cNvSpPr/>
            <p:nvPr/>
          </p:nvSpPr>
          <p:spPr>
            <a:xfrm>
              <a:off x="787251" y="1144242"/>
              <a:ext cx="585171" cy="972489"/>
            </a:xfrm>
            <a:custGeom>
              <a:rect b="b" l="l" r="r" t="t"/>
              <a:pathLst>
                <a:path extrusionOk="0" h="12986" w="7814">
                  <a:moveTo>
                    <a:pt x="975" y="0"/>
                  </a:moveTo>
                  <a:cubicBezTo>
                    <a:pt x="506" y="617"/>
                    <a:pt x="173" y="1346"/>
                    <a:pt x="0" y="2111"/>
                  </a:cubicBezTo>
                  <a:cubicBezTo>
                    <a:pt x="2160" y="5740"/>
                    <a:pt x="4419" y="9591"/>
                    <a:pt x="6407" y="12986"/>
                  </a:cubicBezTo>
                  <a:cubicBezTo>
                    <a:pt x="6802" y="12517"/>
                    <a:pt x="7283" y="12122"/>
                    <a:pt x="7814" y="11813"/>
                  </a:cubicBezTo>
                  <a:cubicBezTo>
                    <a:pt x="7234" y="11332"/>
                    <a:pt x="6691" y="10801"/>
                    <a:pt x="6209" y="10221"/>
                  </a:cubicBezTo>
                  <a:cubicBezTo>
                    <a:pt x="4876" y="8641"/>
                    <a:pt x="3901" y="6789"/>
                    <a:pt x="2987" y="4938"/>
                  </a:cubicBezTo>
                  <a:cubicBezTo>
                    <a:pt x="2210" y="3345"/>
                    <a:pt x="1457" y="1691"/>
                    <a:pt x="975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4"/>
            <p:cNvSpPr/>
            <p:nvPr/>
          </p:nvSpPr>
          <p:spPr>
            <a:xfrm>
              <a:off x="1354842" y="779976"/>
              <a:ext cx="692485" cy="1155589"/>
            </a:xfrm>
            <a:custGeom>
              <a:rect b="b" l="l" r="r" t="t"/>
              <a:pathLst>
                <a:path extrusionOk="0" h="15431" w="9247">
                  <a:moveTo>
                    <a:pt x="1000" y="1"/>
                  </a:moveTo>
                  <a:cubicBezTo>
                    <a:pt x="642" y="581"/>
                    <a:pt x="321" y="1198"/>
                    <a:pt x="37" y="1827"/>
                  </a:cubicBezTo>
                  <a:cubicBezTo>
                    <a:pt x="37" y="1840"/>
                    <a:pt x="13" y="1864"/>
                    <a:pt x="0" y="1889"/>
                  </a:cubicBezTo>
                  <a:cubicBezTo>
                    <a:pt x="87" y="1963"/>
                    <a:pt x="161" y="2050"/>
                    <a:pt x="235" y="2124"/>
                  </a:cubicBezTo>
                  <a:cubicBezTo>
                    <a:pt x="1025" y="3111"/>
                    <a:pt x="1655" y="4222"/>
                    <a:pt x="2333" y="5284"/>
                  </a:cubicBezTo>
                  <a:cubicBezTo>
                    <a:pt x="3568" y="7246"/>
                    <a:pt x="4827" y="9197"/>
                    <a:pt x="6037" y="11184"/>
                  </a:cubicBezTo>
                  <a:cubicBezTo>
                    <a:pt x="6864" y="12517"/>
                    <a:pt x="7629" y="13900"/>
                    <a:pt x="8505" y="15208"/>
                  </a:cubicBezTo>
                  <a:cubicBezTo>
                    <a:pt x="8542" y="15270"/>
                    <a:pt x="8604" y="15356"/>
                    <a:pt x="8654" y="15430"/>
                  </a:cubicBezTo>
                  <a:cubicBezTo>
                    <a:pt x="8715" y="15381"/>
                    <a:pt x="8777" y="15332"/>
                    <a:pt x="8826" y="15270"/>
                  </a:cubicBezTo>
                  <a:cubicBezTo>
                    <a:pt x="8839" y="14542"/>
                    <a:pt x="8974" y="13826"/>
                    <a:pt x="9246" y="13147"/>
                  </a:cubicBezTo>
                  <a:lnTo>
                    <a:pt x="9024" y="12974"/>
                  </a:lnTo>
                  <a:cubicBezTo>
                    <a:pt x="4987" y="9666"/>
                    <a:pt x="2161" y="5099"/>
                    <a:pt x="1000" y="1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3" name="Google Shape;3103;p84"/>
          <p:cNvSpPr/>
          <p:nvPr/>
        </p:nvSpPr>
        <p:spPr>
          <a:xfrm>
            <a:off x="7894030" y="2883914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84"/>
          <p:cNvSpPr/>
          <p:nvPr/>
        </p:nvSpPr>
        <p:spPr>
          <a:xfrm>
            <a:off x="7841392" y="2918928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50" y="685"/>
                  <a:pt x="1667" y="867"/>
                  <a:pt x="1462" y="1073"/>
                </a:cubicBezTo>
                <a:lnTo>
                  <a:pt x="1028" y="502"/>
                </a:lnTo>
                <a:close/>
                <a:moveTo>
                  <a:pt x="3265" y="502"/>
                </a:moveTo>
                <a:cubicBezTo>
                  <a:pt x="2831" y="913"/>
                  <a:pt x="2420" y="1347"/>
                  <a:pt x="2032" y="1758"/>
                </a:cubicBezTo>
                <a:lnTo>
                  <a:pt x="1576" y="1187"/>
                </a:lnTo>
                <a:cubicBezTo>
                  <a:pt x="1804" y="959"/>
                  <a:pt x="2055" y="731"/>
                  <a:pt x="2284" y="502"/>
                </a:cubicBezTo>
                <a:close/>
                <a:moveTo>
                  <a:pt x="4771" y="502"/>
                </a:moveTo>
                <a:cubicBezTo>
                  <a:pt x="4064" y="1187"/>
                  <a:pt x="3379" y="1895"/>
                  <a:pt x="2672" y="2579"/>
                </a:cubicBezTo>
                <a:lnTo>
                  <a:pt x="2238" y="2032"/>
                </a:lnTo>
                <a:cubicBezTo>
                  <a:pt x="2740" y="1529"/>
                  <a:pt x="3242" y="1004"/>
                  <a:pt x="3744" y="502"/>
                </a:cubicBezTo>
                <a:close/>
                <a:moveTo>
                  <a:pt x="6164" y="502"/>
                </a:moveTo>
                <a:cubicBezTo>
                  <a:pt x="4498" y="2169"/>
                  <a:pt x="2854" y="3835"/>
                  <a:pt x="1211" y="5547"/>
                </a:cubicBezTo>
                <a:lnTo>
                  <a:pt x="1028" y="5547"/>
                </a:lnTo>
                <a:lnTo>
                  <a:pt x="3037" y="3013"/>
                </a:lnTo>
                <a:lnTo>
                  <a:pt x="2854" y="2785"/>
                </a:lnTo>
                <a:cubicBezTo>
                  <a:pt x="3607" y="2032"/>
                  <a:pt x="4361" y="1256"/>
                  <a:pt x="5137" y="502"/>
                </a:cubicBezTo>
                <a:close/>
                <a:moveTo>
                  <a:pt x="7556" y="502"/>
                </a:moveTo>
                <a:cubicBezTo>
                  <a:pt x="5821" y="2169"/>
                  <a:pt x="4110" y="3858"/>
                  <a:pt x="2398" y="5547"/>
                </a:cubicBezTo>
                <a:lnTo>
                  <a:pt x="1599" y="5547"/>
                </a:lnTo>
                <a:cubicBezTo>
                  <a:pt x="3356" y="3880"/>
                  <a:pt x="5091" y="2191"/>
                  <a:pt x="6849" y="502"/>
                </a:cubicBezTo>
                <a:close/>
                <a:moveTo>
                  <a:pt x="8629" y="502"/>
                </a:moveTo>
                <a:cubicBezTo>
                  <a:pt x="6986" y="2169"/>
                  <a:pt x="5365" y="3835"/>
                  <a:pt x="3767" y="5547"/>
                </a:cubicBezTo>
                <a:lnTo>
                  <a:pt x="2649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9" y="3835"/>
                  <a:pt x="5068" y="5547"/>
                </a:cubicBezTo>
                <a:lnTo>
                  <a:pt x="4155" y="5547"/>
                </a:lnTo>
                <a:cubicBezTo>
                  <a:pt x="5753" y="3858"/>
                  <a:pt x="7351" y="2169"/>
                  <a:pt x="8948" y="502"/>
                </a:cubicBezTo>
                <a:close/>
                <a:moveTo>
                  <a:pt x="12327" y="502"/>
                </a:moveTo>
                <a:cubicBezTo>
                  <a:pt x="10569" y="2191"/>
                  <a:pt x="8789" y="3858"/>
                  <a:pt x="7031" y="5547"/>
                </a:cubicBezTo>
                <a:lnTo>
                  <a:pt x="5456" y="5547"/>
                </a:lnTo>
                <a:cubicBezTo>
                  <a:pt x="7077" y="3835"/>
                  <a:pt x="8720" y="2169"/>
                  <a:pt x="10364" y="502"/>
                </a:cubicBezTo>
                <a:close/>
                <a:moveTo>
                  <a:pt x="14107" y="502"/>
                </a:moveTo>
                <a:cubicBezTo>
                  <a:pt x="12349" y="2191"/>
                  <a:pt x="10569" y="3858"/>
                  <a:pt x="8812" y="5547"/>
                </a:cubicBezTo>
                <a:lnTo>
                  <a:pt x="7396" y="5547"/>
                </a:lnTo>
                <a:cubicBezTo>
                  <a:pt x="9108" y="3858"/>
                  <a:pt x="10843" y="2191"/>
                  <a:pt x="12555" y="502"/>
                </a:cubicBezTo>
                <a:close/>
                <a:moveTo>
                  <a:pt x="15865" y="502"/>
                </a:moveTo>
                <a:cubicBezTo>
                  <a:pt x="14084" y="2169"/>
                  <a:pt x="12281" y="3812"/>
                  <a:pt x="10569" y="5547"/>
                </a:cubicBezTo>
                <a:lnTo>
                  <a:pt x="9085" y="5547"/>
                </a:lnTo>
                <a:cubicBezTo>
                  <a:pt x="10820" y="3858"/>
                  <a:pt x="12555" y="2169"/>
                  <a:pt x="14290" y="502"/>
                </a:cubicBezTo>
                <a:close/>
                <a:moveTo>
                  <a:pt x="17006" y="502"/>
                </a:moveTo>
                <a:cubicBezTo>
                  <a:pt x="15340" y="2169"/>
                  <a:pt x="13696" y="3858"/>
                  <a:pt x="12053" y="5547"/>
                </a:cubicBezTo>
                <a:lnTo>
                  <a:pt x="10911" y="5547"/>
                </a:lnTo>
                <a:cubicBezTo>
                  <a:pt x="12646" y="3835"/>
                  <a:pt x="14404" y="2169"/>
                  <a:pt x="16161" y="502"/>
                </a:cubicBezTo>
                <a:close/>
                <a:moveTo>
                  <a:pt x="18535" y="502"/>
                </a:moveTo>
                <a:cubicBezTo>
                  <a:pt x="16846" y="2169"/>
                  <a:pt x="15180" y="3858"/>
                  <a:pt x="13536" y="5547"/>
                </a:cubicBezTo>
                <a:lnTo>
                  <a:pt x="12144" y="5547"/>
                </a:lnTo>
                <a:cubicBezTo>
                  <a:pt x="13833" y="3858"/>
                  <a:pt x="15545" y="2169"/>
                  <a:pt x="17234" y="502"/>
                </a:cubicBezTo>
                <a:close/>
                <a:moveTo>
                  <a:pt x="19517" y="502"/>
                </a:moveTo>
                <a:cubicBezTo>
                  <a:pt x="17850" y="2146"/>
                  <a:pt x="16230" y="3835"/>
                  <a:pt x="14632" y="5547"/>
                </a:cubicBezTo>
                <a:lnTo>
                  <a:pt x="13787" y="5547"/>
                </a:lnTo>
                <a:cubicBezTo>
                  <a:pt x="15454" y="3858"/>
                  <a:pt x="17097" y="2169"/>
                  <a:pt x="18786" y="502"/>
                </a:cubicBezTo>
                <a:close/>
                <a:moveTo>
                  <a:pt x="21480" y="502"/>
                </a:moveTo>
                <a:cubicBezTo>
                  <a:pt x="21092" y="867"/>
                  <a:pt x="20704" y="1256"/>
                  <a:pt x="20315" y="1621"/>
                </a:cubicBezTo>
                <a:cubicBezTo>
                  <a:pt x="19014" y="2922"/>
                  <a:pt x="17668" y="4246"/>
                  <a:pt x="16344" y="5547"/>
                </a:cubicBezTo>
                <a:lnTo>
                  <a:pt x="14860" y="5547"/>
                </a:lnTo>
                <a:cubicBezTo>
                  <a:pt x="16207" y="4109"/>
                  <a:pt x="17554" y="2693"/>
                  <a:pt x="18946" y="1324"/>
                </a:cubicBezTo>
                <a:cubicBezTo>
                  <a:pt x="19220" y="1050"/>
                  <a:pt x="19517" y="776"/>
                  <a:pt x="19791" y="502"/>
                </a:cubicBezTo>
                <a:close/>
                <a:moveTo>
                  <a:pt x="23191" y="502"/>
                </a:moveTo>
                <a:cubicBezTo>
                  <a:pt x="22735" y="959"/>
                  <a:pt x="22278" y="1415"/>
                  <a:pt x="21845" y="1895"/>
                </a:cubicBezTo>
                <a:cubicBezTo>
                  <a:pt x="20658" y="3104"/>
                  <a:pt x="19471" y="4337"/>
                  <a:pt x="18284" y="5547"/>
                </a:cubicBezTo>
                <a:lnTo>
                  <a:pt x="16504" y="5547"/>
                </a:lnTo>
                <a:cubicBezTo>
                  <a:pt x="17622" y="4451"/>
                  <a:pt x="18763" y="3378"/>
                  <a:pt x="19859" y="2283"/>
                </a:cubicBezTo>
                <a:cubicBezTo>
                  <a:pt x="20452" y="1689"/>
                  <a:pt x="21046" y="1096"/>
                  <a:pt x="21639" y="502"/>
                </a:cubicBezTo>
                <a:close/>
                <a:moveTo>
                  <a:pt x="25428" y="502"/>
                </a:moveTo>
                <a:cubicBezTo>
                  <a:pt x="24310" y="1644"/>
                  <a:pt x="23169" y="2762"/>
                  <a:pt x="22027" y="3880"/>
                </a:cubicBezTo>
                <a:cubicBezTo>
                  <a:pt x="21457" y="4428"/>
                  <a:pt x="20886" y="4976"/>
                  <a:pt x="20338" y="5547"/>
                </a:cubicBezTo>
                <a:lnTo>
                  <a:pt x="18512" y="5547"/>
                </a:lnTo>
                <a:cubicBezTo>
                  <a:pt x="19654" y="4360"/>
                  <a:pt x="20795" y="3173"/>
                  <a:pt x="21936" y="1986"/>
                </a:cubicBezTo>
                <a:cubicBezTo>
                  <a:pt x="22415" y="1484"/>
                  <a:pt x="22918" y="1004"/>
                  <a:pt x="23420" y="502"/>
                </a:cubicBezTo>
                <a:close/>
                <a:moveTo>
                  <a:pt x="26889" y="502"/>
                </a:moveTo>
                <a:cubicBezTo>
                  <a:pt x="25520" y="1917"/>
                  <a:pt x="24127" y="3310"/>
                  <a:pt x="22689" y="4679"/>
                </a:cubicBezTo>
                <a:cubicBezTo>
                  <a:pt x="22370" y="4976"/>
                  <a:pt x="22073" y="5250"/>
                  <a:pt x="21776" y="5547"/>
                </a:cubicBezTo>
                <a:lnTo>
                  <a:pt x="20589" y="5547"/>
                </a:lnTo>
                <a:cubicBezTo>
                  <a:pt x="22324" y="3858"/>
                  <a:pt x="24036" y="2191"/>
                  <a:pt x="25748" y="502"/>
                </a:cubicBezTo>
                <a:close/>
                <a:moveTo>
                  <a:pt x="27916" y="502"/>
                </a:moveTo>
                <a:cubicBezTo>
                  <a:pt x="26570" y="1826"/>
                  <a:pt x="25223" y="3127"/>
                  <a:pt x="23899" y="4451"/>
                </a:cubicBezTo>
                <a:cubicBezTo>
                  <a:pt x="23534" y="4816"/>
                  <a:pt x="23146" y="5181"/>
                  <a:pt x="22781" y="5547"/>
                </a:cubicBezTo>
                <a:lnTo>
                  <a:pt x="22005" y="5547"/>
                </a:lnTo>
                <a:cubicBezTo>
                  <a:pt x="22073" y="5455"/>
                  <a:pt x="22142" y="5387"/>
                  <a:pt x="22233" y="5318"/>
                </a:cubicBezTo>
                <a:cubicBezTo>
                  <a:pt x="23899" y="3743"/>
                  <a:pt x="25542" y="2123"/>
                  <a:pt x="27163" y="502"/>
                </a:cubicBezTo>
                <a:close/>
                <a:moveTo>
                  <a:pt x="28966" y="502"/>
                </a:moveTo>
                <a:cubicBezTo>
                  <a:pt x="27300" y="2169"/>
                  <a:pt x="25657" y="3858"/>
                  <a:pt x="24013" y="5547"/>
                </a:cubicBezTo>
                <a:lnTo>
                  <a:pt x="22986" y="5547"/>
                </a:lnTo>
                <a:cubicBezTo>
                  <a:pt x="23123" y="5387"/>
                  <a:pt x="23260" y="5250"/>
                  <a:pt x="23420" y="5113"/>
                </a:cubicBezTo>
                <a:cubicBezTo>
                  <a:pt x="24972" y="3561"/>
                  <a:pt x="26570" y="2032"/>
                  <a:pt x="28145" y="502"/>
                </a:cubicBezTo>
                <a:close/>
                <a:moveTo>
                  <a:pt x="30427" y="502"/>
                </a:moveTo>
                <a:cubicBezTo>
                  <a:pt x="28898" y="2009"/>
                  <a:pt x="27346" y="3515"/>
                  <a:pt x="25862" y="5044"/>
                </a:cubicBezTo>
                <a:cubicBezTo>
                  <a:pt x="25702" y="5204"/>
                  <a:pt x="25542" y="5364"/>
                  <a:pt x="25383" y="5547"/>
                </a:cubicBezTo>
                <a:lnTo>
                  <a:pt x="24789" y="5547"/>
                </a:lnTo>
                <a:cubicBezTo>
                  <a:pt x="26456" y="3858"/>
                  <a:pt x="28099" y="2191"/>
                  <a:pt x="29720" y="502"/>
                </a:cubicBezTo>
                <a:close/>
                <a:moveTo>
                  <a:pt x="31911" y="502"/>
                </a:moveTo>
                <a:cubicBezTo>
                  <a:pt x="30245" y="2191"/>
                  <a:pt x="28578" y="3858"/>
                  <a:pt x="26889" y="5547"/>
                </a:cubicBezTo>
                <a:lnTo>
                  <a:pt x="25611" y="5547"/>
                </a:lnTo>
                <a:cubicBezTo>
                  <a:pt x="25725" y="5410"/>
                  <a:pt x="25862" y="5296"/>
                  <a:pt x="25976" y="5159"/>
                </a:cubicBezTo>
                <a:cubicBezTo>
                  <a:pt x="27528" y="3584"/>
                  <a:pt x="29126" y="2032"/>
                  <a:pt x="30724" y="502"/>
                </a:cubicBezTo>
                <a:close/>
                <a:moveTo>
                  <a:pt x="34056" y="502"/>
                </a:moveTo>
                <a:cubicBezTo>
                  <a:pt x="32299" y="2191"/>
                  <a:pt x="30518" y="3858"/>
                  <a:pt x="28761" y="5547"/>
                </a:cubicBezTo>
                <a:lnTo>
                  <a:pt x="27232" y="5547"/>
                </a:lnTo>
                <a:cubicBezTo>
                  <a:pt x="28943" y="3858"/>
                  <a:pt x="30678" y="2191"/>
                  <a:pt x="32390" y="502"/>
                </a:cubicBezTo>
                <a:close/>
                <a:moveTo>
                  <a:pt x="35517" y="502"/>
                </a:moveTo>
                <a:cubicBezTo>
                  <a:pt x="33805" y="2191"/>
                  <a:pt x="32071" y="3880"/>
                  <a:pt x="30336" y="5547"/>
                </a:cubicBezTo>
                <a:lnTo>
                  <a:pt x="28966" y="5547"/>
                </a:lnTo>
                <a:cubicBezTo>
                  <a:pt x="30724" y="3858"/>
                  <a:pt x="32504" y="2191"/>
                  <a:pt x="34285" y="502"/>
                </a:cubicBezTo>
                <a:close/>
                <a:moveTo>
                  <a:pt x="37686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4" y="5547"/>
                </a:lnTo>
                <a:cubicBezTo>
                  <a:pt x="32322" y="3880"/>
                  <a:pt x="34034" y="2191"/>
                  <a:pt x="35745" y="502"/>
                </a:cubicBezTo>
                <a:close/>
                <a:moveTo>
                  <a:pt x="39032" y="502"/>
                </a:moveTo>
                <a:cubicBezTo>
                  <a:pt x="38987" y="571"/>
                  <a:pt x="38918" y="616"/>
                  <a:pt x="38872" y="685"/>
                </a:cubicBezTo>
                <a:cubicBezTo>
                  <a:pt x="37252" y="2305"/>
                  <a:pt x="35631" y="3926"/>
                  <a:pt x="33988" y="5547"/>
                </a:cubicBezTo>
                <a:lnTo>
                  <a:pt x="32847" y="5547"/>
                </a:lnTo>
                <a:cubicBezTo>
                  <a:pt x="34558" y="3858"/>
                  <a:pt x="36248" y="2169"/>
                  <a:pt x="37959" y="502"/>
                </a:cubicBezTo>
                <a:close/>
                <a:moveTo>
                  <a:pt x="40470" y="502"/>
                </a:moveTo>
                <a:cubicBezTo>
                  <a:pt x="39763" y="1278"/>
                  <a:pt x="39032" y="2032"/>
                  <a:pt x="38302" y="2785"/>
                </a:cubicBezTo>
                <a:cubicBezTo>
                  <a:pt x="37389" y="3698"/>
                  <a:pt x="36476" y="4611"/>
                  <a:pt x="35563" y="5547"/>
                </a:cubicBezTo>
                <a:lnTo>
                  <a:pt x="34285" y="5547"/>
                </a:lnTo>
                <a:cubicBezTo>
                  <a:pt x="35860" y="3972"/>
                  <a:pt x="37434" y="2397"/>
                  <a:pt x="39009" y="822"/>
                </a:cubicBezTo>
                <a:cubicBezTo>
                  <a:pt x="39101" y="708"/>
                  <a:pt x="39215" y="616"/>
                  <a:pt x="39306" y="502"/>
                </a:cubicBezTo>
                <a:close/>
                <a:moveTo>
                  <a:pt x="41543" y="502"/>
                </a:moveTo>
                <a:cubicBezTo>
                  <a:pt x="39831" y="2191"/>
                  <a:pt x="38096" y="3858"/>
                  <a:pt x="36362" y="5547"/>
                </a:cubicBezTo>
                <a:lnTo>
                  <a:pt x="35700" y="5547"/>
                </a:lnTo>
                <a:cubicBezTo>
                  <a:pt x="37320" y="3858"/>
                  <a:pt x="38964" y="2169"/>
                  <a:pt x="40607" y="502"/>
                </a:cubicBezTo>
                <a:close/>
                <a:moveTo>
                  <a:pt x="43620" y="502"/>
                </a:moveTo>
                <a:cubicBezTo>
                  <a:pt x="41931" y="2191"/>
                  <a:pt x="40242" y="3858"/>
                  <a:pt x="38530" y="5547"/>
                </a:cubicBezTo>
                <a:lnTo>
                  <a:pt x="36955" y="5547"/>
                </a:lnTo>
                <a:cubicBezTo>
                  <a:pt x="38621" y="3858"/>
                  <a:pt x="40310" y="2191"/>
                  <a:pt x="41977" y="502"/>
                </a:cubicBezTo>
                <a:close/>
                <a:moveTo>
                  <a:pt x="44944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3" y="3880"/>
                  <a:pt x="42205" y="2191"/>
                  <a:pt x="43917" y="502"/>
                </a:cubicBezTo>
                <a:close/>
                <a:moveTo>
                  <a:pt x="45834" y="502"/>
                </a:moveTo>
                <a:cubicBezTo>
                  <a:pt x="44739" y="1735"/>
                  <a:pt x="43643" y="2990"/>
                  <a:pt x="42525" y="4200"/>
                </a:cubicBezTo>
                <a:cubicBezTo>
                  <a:pt x="42091" y="4656"/>
                  <a:pt x="41680" y="5090"/>
                  <a:pt x="41246" y="5547"/>
                </a:cubicBezTo>
                <a:lnTo>
                  <a:pt x="40402" y="5547"/>
                </a:lnTo>
                <a:cubicBezTo>
                  <a:pt x="42068" y="3903"/>
                  <a:pt x="43734" y="2214"/>
                  <a:pt x="45332" y="502"/>
                </a:cubicBezTo>
                <a:close/>
                <a:moveTo>
                  <a:pt x="46610" y="502"/>
                </a:moveTo>
                <a:lnTo>
                  <a:pt x="46793" y="731"/>
                </a:lnTo>
                <a:cubicBezTo>
                  <a:pt x="45629" y="2077"/>
                  <a:pt x="44487" y="3447"/>
                  <a:pt x="43278" y="4702"/>
                </a:cubicBezTo>
                <a:cubicBezTo>
                  <a:pt x="43027" y="4976"/>
                  <a:pt x="42753" y="5273"/>
                  <a:pt x="42479" y="5547"/>
                </a:cubicBezTo>
                <a:lnTo>
                  <a:pt x="41406" y="5547"/>
                </a:lnTo>
                <a:cubicBezTo>
                  <a:pt x="42981" y="3880"/>
                  <a:pt x="44533" y="2191"/>
                  <a:pt x="46108" y="502"/>
                </a:cubicBezTo>
                <a:close/>
                <a:moveTo>
                  <a:pt x="46930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7" y="5547"/>
                </a:lnTo>
                <a:cubicBezTo>
                  <a:pt x="42935" y="5296"/>
                  <a:pt x="43186" y="5067"/>
                  <a:pt x="43415" y="4839"/>
                </a:cubicBezTo>
                <a:cubicBezTo>
                  <a:pt x="44647" y="3584"/>
                  <a:pt x="45766" y="2237"/>
                  <a:pt x="46930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72" y="3515"/>
                  <a:pt x="46382" y="4542"/>
                  <a:pt x="45469" y="5547"/>
                </a:cubicBezTo>
                <a:lnTo>
                  <a:pt x="43803" y="5547"/>
                </a:lnTo>
                <a:cubicBezTo>
                  <a:pt x="45035" y="4246"/>
                  <a:pt x="46268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3" y="5547"/>
                </a:lnTo>
                <a:cubicBezTo>
                  <a:pt x="46610" y="4588"/>
                  <a:pt x="47455" y="3607"/>
                  <a:pt x="48276" y="2625"/>
                </a:cubicBezTo>
                <a:close/>
                <a:moveTo>
                  <a:pt x="1" y="0"/>
                </a:moveTo>
                <a:lnTo>
                  <a:pt x="2398" y="3013"/>
                </a:lnTo>
                <a:lnTo>
                  <a:pt x="1" y="6026"/>
                </a:lnTo>
                <a:lnTo>
                  <a:pt x="46861" y="6026"/>
                </a:lnTo>
                <a:lnTo>
                  <a:pt x="49167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84"/>
          <p:cNvSpPr/>
          <p:nvPr/>
        </p:nvSpPr>
        <p:spPr>
          <a:xfrm>
            <a:off x="5430955" y="2888707"/>
            <a:ext cx="1124100" cy="2982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84"/>
          <p:cNvSpPr/>
          <p:nvPr/>
        </p:nvSpPr>
        <p:spPr>
          <a:xfrm>
            <a:off x="5388530" y="2921878"/>
            <a:ext cx="1229175" cy="298166"/>
          </a:xfrm>
          <a:custGeom>
            <a:rect b="b" l="l" r="r" t="t"/>
            <a:pathLst>
              <a:path extrusionOk="0" h="6026" w="49167">
                <a:moveTo>
                  <a:pt x="2055" y="502"/>
                </a:moveTo>
                <a:cubicBezTo>
                  <a:pt x="1849" y="685"/>
                  <a:pt x="1667" y="867"/>
                  <a:pt x="1461" y="1073"/>
                </a:cubicBezTo>
                <a:lnTo>
                  <a:pt x="1027" y="502"/>
                </a:lnTo>
                <a:close/>
                <a:moveTo>
                  <a:pt x="3264" y="502"/>
                </a:moveTo>
                <a:cubicBezTo>
                  <a:pt x="2853" y="913"/>
                  <a:pt x="2443" y="1347"/>
                  <a:pt x="2032" y="1758"/>
                </a:cubicBezTo>
                <a:lnTo>
                  <a:pt x="1575" y="1187"/>
                </a:lnTo>
                <a:cubicBezTo>
                  <a:pt x="1804" y="959"/>
                  <a:pt x="2055" y="731"/>
                  <a:pt x="2283" y="502"/>
                </a:cubicBezTo>
                <a:close/>
                <a:moveTo>
                  <a:pt x="4771" y="502"/>
                </a:moveTo>
                <a:cubicBezTo>
                  <a:pt x="4063" y="1187"/>
                  <a:pt x="3378" y="1895"/>
                  <a:pt x="2694" y="2579"/>
                </a:cubicBezTo>
                <a:lnTo>
                  <a:pt x="2237" y="2032"/>
                </a:lnTo>
                <a:cubicBezTo>
                  <a:pt x="2739" y="1529"/>
                  <a:pt x="3242" y="1004"/>
                  <a:pt x="3744" y="502"/>
                </a:cubicBezTo>
                <a:close/>
                <a:moveTo>
                  <a:pt x="6163" y="502"/>
                </a:moveTo>
                <a:cubicBezTo>
                  <a:pt x="4497" y="2169"/>
                  <a:pt x="2853" y="3835"/>
                  <a:pt x="1210" y="5547"/>
                </a:cubicBezTo>
                <a:lnTo>
                  <a:pt x="1027" y="5547"/>
                </a:lnTo>
                <a:lnTo>
                  <a:pt x="3036" y="3013"/>
                </a:lnTo>
                <a:lnTo>
                  <a:pt x="2853" y="2785"/>
                </a:lnTo>
                <a:cubicBezTo>
                  <a:pt x="3607" y="2032"/>
                  <a:pt x="4360" y="1256"/>
                  <a:pt x="5136" y="502"/>
                </a:cubicBezTo>
                <a:close/>
                <a:moveTo>
                  <a:pt x="7555" y="502"/>
                </a:moveTo>
                <a:cubicBezTo>
                  <a:pt x="5844" y="2169"/>
                  <a:pt x="4109" y="3858"/>
                  <a:pt x="2397" y="5547"/>
                </a:cubicBezTo>
                <a:lnTo>
                  <a:pt x="1598" y="5547"/>
                </a:lnTo>
                <a:cubicBezTo>
                  <a:pt x="3356" y="3880"/>
                  <a:pt x="5090" y="2191"/>
                  <a:pt x="6848" y="502"/>
                </a:cubicBezTo>
                <a:close/>
                <a:moveTo>
                  <a:pt x="8628" y="502"/>
                </a:moveTo>
                <a:cubicBezTo>
                  <a:pt x="6985" y="2169"/>
                  <a:pt x="5364" y="3835"/>
                  <a:pt x="3766" y="5547"/>
                </a:cubicBezTo>
                <a:lnTo>
                  <a:pt x="2648" y="5547"/>
                </a:lnTo>
                <a:cubicBezTo>
                  <a:pt x="4383" y="3858"/>
                  <a:pt x="6095" y="2191"/>
                  <a:pt x="7807" y="502"/>
                </a:cubicBezTo>
                <a:close/>
                <a:moveTo>
                  <a:pt x="9998" y="502"/>
                </a:moveTo>
                <a:cubicBezTo>
                  <a:pt x="8332" y="2169"/>
                  <a:pt x="6688" y="3835"/>
                  <a:pt x="5068" y="5547"/>
                </a:cubicBezTo>
                <a:lnTo>
                  <a:pt x="4155" y="5547"/>
                </a:lnTo>
                <a:cubicBezTo>
                  <a:pt x="5752" y="3858"/>
                  <a:pt x="7350" y="2169"/>
                  <a:pt x="8948" y="502"/>
                </a:cubicBezTo>
                <a:close/>
                <a:moveTo>
                  <a:pt x="12326" y="502"/>
                </a:moveTo>
                <a:cubicBezTo>
                  <a:pt x="10568" y="2191"/>
                  <a:pt x="8788" y="3858"/>
                  <a:pt x="7031" y="5547"/>
                </a:cubicBezTo>
                <a:lnTo>
                  <a:pt x="5456" y="5547"/>
                </a:lnTo>
                <a:cubicBezTo>
                  <a:pt x="7076" y="3835"/>
                  <a:pt x="8720" y="2169"/>
                  <a:pt x="10363" y="502"/>
                </a:cubicBezTo>
                <a:close/>
                <a:moveTo>
                  <a:pt x="14106" y="502"/>
                </a:moveTo>
                <a:cubicBezTo>
                  <a:pt x="12349" y="2191"/>
                  <a:pt x="10568" y="3858"/>
                  <a:pt x="8811" y="5547"/>
                </a:cubicBezTo>
                <a:lnTo>
                  <a:pt x="7396" y="5547"/>
                </a:lnTo>
                <a:cubicBezTo>
                  <a:pt x="9108" y="3858"/>
                  <a:pt x="10842" y="2191"/>
                  <a:pt x="12554" y="502"/>
                </a:cubicBezTo>
                <a:close/>
                <a:moveTo>
                  <a:pt x="15864" y="502"/>
                </a:moveTo>
                <a:cubicBezTo>
                  <a:pt x="14084" y="2169"/>
                  <a:pt x="12280" y="3812"/>
                  <a:pt x="10568" y="5547"/>
                </a:cubicBezTo>
                <a:lnTo>
                  <a:pt x="9085" y="5547"/>
                </a:lnTo>
                <a:cubicBezTo>
                  <a:pt x="10820" y="3858"/>
                  <a:pt x="12554" y="2169"/>
                  <a:pt x="14289" y="502"/>
                </a:cubicBezTo>
                <a:close/>
                <a:moveTo>
                  <a:pt x="17005" y="502"/>
                </a:moveTo>
                <a:cubicBezTo>
                  <a:pt x="15339" y="2169"/>
                  <a:pt x="13695" y="3858"/>
                  <a:pt x="12052" y="5547"/>
                </a:cubicBezTo>
                <a:lnTo>
                  <a:pt x="10911" y="5547"/>
                </a:lnTo>
                <a:cubicBezTo>
                  <a:pt x="12646" y="3835"/>
                  <a:pt x="14403" y="2169"/>
                  <a:pt x="16161" y="502"/>
                </a:cubicBezTo>
                <a:close/>
                <a:moveTo>
                  <a:pt x="18534" y="502"/>
                </a:moveTo>
                <a:cubicBezTo>
                  <a:pt x="16868" y="2169"/>
                  <a:pt x="15202" y="3858"/>
                  <a:pt x="13536" y="5547"/>
                </a:cubicBezTo>
                <a:lnTo>
                  <a:pt x="12166" y="5547"/>
                </a:lnTo>
                <a:cubicBezTo>
                  <a:pt x="13832" y="3858"/>
                  <a:pt x="15544" y="2169"/>
                  <a:pt x="17233" y="502"/>
                </a:cubicBezTo>
                <a:close/>
                <a:moveTo>
                  <a:pt x="19539" y="502"/>
                </a:moveTo>
                <a:cubicBezTo>
                  <a:pt x="17850" y="2146"/>
                  <a:pt x="16229" y="3835"/>
                  <a:pt x="14631" y="5547"/>
                </a:cubicBezTo>
                <a:lnTo>
                  <a:pt x="13787" y="5547"/>
                </a:lnTo>
                <a:cubicBezTo>
                  <a:pt x="15453" y="3858"/>
                  <a:pt x="17096" y="2169"/>
                  <a:pt x="18786" y="502"/>
                </a:cubicBezTo>
                <a:close/>
                <a:moveTo>
                  <a:pt x="21479" y="502"/>
                </a:moveTo>
                <a:cubicBezTo>
                  <a:pt x="21091" y="867"/>
                  <a:pt x="20703" y="1256"/>
                  <a:pt x="20315" y="1621"/>
                </a:cubicBezTo>
                <a:cubicBezTo>
                  <a:pt x="19014" y="2922"/>
                  <a:pt x="17667" y="4246"/>
                  <a:pt x="16343" y="5547"/>
                </a:cubicBezTo>
                <a:lnTo>
                  <a:pt x="14860" y="5547"/>
                </a:lnTo>
                <a:cubicBezTo>
                  <a:pt x="16206" y="4109"/>
                  <a:pt x="17553" y="2693"/>
                  <a:pt x="18945" y="1324"/>
                </a:cubicBezTo>
                <a:cubicBezTo>
                  <a:pt x="19219" y="1050"/>
                  <a:pt x="19516" y="776"/>
                  <a:pt x="19790" y="502"/>
                </a:cubicBezTo>
                <a:close/>
                <a:moveTo>
                  <a:pt x="23191" y="502"/>
                </a:moveTo>
                <a:cubicBezTo>
                  <a:pt x="22734" y="959"/>
                  <a:pt x="22278" y="1415"/>
                  <a:pt x="21844" y="1895"/>
                </a:cubicBezTo>
                <a:cubicBezTo>
                  <a:pt x="20657" y="3104"/>
                  <a:pt x="19470" y="4337"/>
                  <a:pt x="18283" y="5547"/>
                </a:cubicBezTo>
                <a:lnTo>
                  <a:pt x="16503" y="5547"/>
                </a:lnTo>
                <a:cubicBezTo>
                  <a:pt x="17621" y="4451"/>
                  <a:pt x="18763" y="3378"/>
                  <a:pt x="19858" y="2283"/>
                </a:cubicBezTo>
                <a:cubicBezTo>
                  <a:pt x="20452" y="1689"/>
                  <a:pt x="21045" y="1096"/>
                  <a:pt x="21639" y="502"/>
                </a:cubicBezTo>
                <a:close/>
                <a:moveTo>
                  <a:pt x="25428" y="502"/>
                </a:moveTo>
                <a:cubicBezTo>
                  <a:pt x="24309" y="1644"/>
                  <a:pt x="23168" y="2762"/>
                  <a:pt x="22027" y="3880"/>
                </a:cubicBezTo>
                <a:cubicBezTo>
                  <a:pt x="21456" y="4428"/>
                  <a:pt x="20885" y="4976"/>
                  <a:pt x="20338" y="5547"/>
                </a:cubicBezTo>
                <a:lnTo>
                  <a:pt x="18512" y="5547"/>
                </a:lnTo>
                <a:cubicBezTo>
                  <a:pt x="19653" y="4360"/>
                  <a:pt x="20817" y="3173"/>
                  <a:pt x="21935" y="1986"/>
                </a:cubicBezTo>
                <a:cubicBezTo>
                  <a:pt x="22415" y="1484"/>
                  <a:pt x="22917" y="1004"/>
                  <a:pt x="23419" y="502"/>
                </a:cubicBezTo>
                <a:close/>
                <a:moveTo>
                  <a:pt x="26889" y="502"/>
                </a:moveTo>
                <a:cubicBezTo>
                  <a:pt x="25519" y="1917"/>
                  <a:pt x="24127" y="3310"/>
                  <a:pt x="22689" y="4679"/>
                </a:cubicBezTo>
                <a:cubicBezTo>
                  <a:pt x="22392" y="4976"/>
                  <a:pt x="22072" y="5250"/>
                  <a:pt x="21776" y="5547"/>
                </a:cubicBezTo>
                <a:lnTo>
                  <a:pt x="20589" y="5547"/>
                </a:lnTo>
                <a:cubicBezTo>
                  <a:pt x="22323" y="3858"/>
                  <a:pt x="24035" y="2191"/>
                  <a:pt x="25770" y="502"/>
                </a:cubicBezTo>
                <a:close/>
                <a:moveTo>
                  <a:pt x="27916" y="502"/>
                </a:moveTo>
                <a:cubicBezTo>
                  <a:pt x="26569" y="1826"/>
                  <a:pt x="25245" y="3127"/>
                  <a:pt x="23898" y="4451"/>
                </a:cubicBezTo>
                <a:cubicBezTo>
                  <a:pt x="23533" y="4816"/>
                  <a:pt x="23145" y="5181"/>
                  <a:pt x="22780" y="5547"/>
                </a:cubicBezTo>
                <a:lnTo>
                  <a:pt x="22004" y="5547"/>
                </a:lnTo>
                <a:cubicBezTo>
                  <a:pt x="22072" y="5455"/>
                  <a:pt x="22141" y="5387"/>
                  <a:pt x="22232" y="5318"/>
                </a:cubicBezTo>
                <a:cubicBezTo>
                  <a:pt x="23898" y="3743"/>
                  <a:pt x="25542" y="2123"/>
                  <a:pt x="27162" y="502"/>
                </a:cubicBezTo>
                <a:close/>
                <a:moveTo>
                  <a:pt x="28966" y="502"/>
                </a:moveTo>
                <a:cubicBezTo>
                  <a:pt x="27299" y="2169"/>
                  <a:pt x="25656" y="3858"/>
                  <a:pt x="24013" y="5547"/>
                </a:cubicBezTo>
                <a:lnTo>
                  <a:pt x="22985" y="5547"/>
                </a:lnTo>
                <a:cubicBezTo>
                  <a:pt x="23122" y="5387"/>
                  <a:pt x="23282" y="5250"/>
                  <a:pt x="23419" y="5113"/>
                </a:cubicBezTo>
                <a:cubicBezTo>
                  <a:pt x="24994" y="3561"/>
                  <a:pt x="26569" y="2032"/>
                  <a:pt x="28144" y="502"/>
                </a:cubicBezTo>
                <a:close/>
                <a:moveTo>
                  <a:pt x="30426" y="502"/>
                </a:moveTo>
                <a:cubicBezTo>
                  <a:pt x="28897" y="2009"/>
                  <a:pt x="27345" y="3515"/>
                  <a:pt x="25861" y="5044"/>
                </a:cubicBezTo>
                <a:cubicBezTo>
                  <a:pt x="25702" y="5204"/>
                  <a:pt x="25542" y="5364"/>
                  <a:pt x="25382" y="5547"/>
                </a:cubicBezTo>
                <a:lnTo>
                  <a:pt x="24789" y="5547"/>
                </a:lnTo>
                <a:cubicBezTo>
                  <a:pt x="26455" y="3858"/>
                  <a:pt x="28098" y="2191"/>
                  <a:pt x="29719" y="502"/>
                </a:cubicBezTo>
                <a:close/>
                <a:moveTo>
                  <a:pt x="31933" y="502"/>
                </a:moveTo>
                <a:cubicBezTo>
                  <a:pt x="30244" y="2191"/>
                  <a:pt x="28578" y="3858"/>
                  <a:pt x="26911" y="5547"/>
                </a:cubicBezTo>
                <a:lnTo>
                  <a:pt x="25610" y="5547"/>
                </a:lnTo>
                <a:cubicBezTo>
                  <a:pt x="25724" y="5410"/>
                  <a:pt x="25861" y="5296"/>
                  <a:pt x="25976" y="5159"/>
                </a:cubicBezTo>
                <a:cubicBezTo>
                  <a:pt x="27528" y="3584"/>
                  <a:pt x="29125" y="2032"/>
                  <a:pt x="30723" y="502"/>
                </a:cubicBezTo>
                <a:close/>
                <a:moveTo>
                  <a:pt x="34056" y="502"/>
                </a:moveTo>
                <a:cubicBezTo>
                  <a:pt x="32298" y="2191"/>
                  <a:pt x="30518" y="3858"/>
                  <a:pt x="28760" y="5547"/>
                </a:cubicBezTo>
                <a:lnTo>
                  <a:pt x="27231" y="5547"/>
                </a:lnTo>
                <a:cubicBezTo>
                  <a:pt x="28943" y="3858"/>
                  <a:pt x="30678" y="2191"/>
                  <a:pt x="32389" y="502"/>
                </a:cubicBezTo>
                <a:close/>
                <a:moveTo>
                  <a:pt x="35516" y="502"/>
                </a:moveTo>
                <a:cubicBezTo>
                  <a:pt x="33805" y="2191"/>
                  <a:pt x="32070" y="3880"/>
                  <a:pt x="30335" y="5547"/>
                </a:cubicBezTo>
                <a:lnTo>
                  <a:pt x="28966" y="5547"/>
                </a:lnTo>
                <a:cubicBezTo>
                  <a:pt x="30723" y="3858"/>
                  <a:pt x="32504" y="2191"/>
                  <a:pt x="34284" y="502"/>
                </a:cubicBezTo>
                <a:close/>
                <a:moveTo>
                  <a:pt x="37685" y="502"/>
                </a:moveTo>
                <a:cubicBezTo>
                  <a:pt x="35996" y="2169"/>
                  <a:pt x="34307" y="3858"/>
                  <a:pt x="32618" y="5547"/>
                </a:cubicBezTo>
                <a:lnTo>
                  <a:pt x="30563" y="5547"/>
                </a:lnTo>
                <a:cubicBezTo>
                  <a:pt x="32321" y="3880"/>
                  <a:pt x="34033" y="2191"/>
                  <a:pt x="35768" y="502"/>
                </a:cubicBezTo>
                <a:close/>
                <a:moveTo>
                  <a:pt x="39032" y="502"/>
                </a:moveTo>
                <a:cubicBezTo>
                  <a:pt x="38986" y="571"/>
                  <a:pt x="38917" y="616"/>
                  <a:pt x="38872" y="685"/>
                </a:cubicBezTo>
                <a:cubicBezTo>
                  <a:pt x="37251" y="2305"/>
                  <a:pt x="35631" y="3926"/>
                  <a:pt x="33987" y="5547"/>
                </a:cubicBezTo>
                <a:lnTo>
                  <a:pt x="32846" y="5547"/>
                </a:lnTo>
                <a:cubicBezTo>
                  <a:pt x="34558" y="3858"/>
                  <a:pt x="36270" y="2169"/>
                  <a:pt x="37959" y="502"/>
                </a:cubicBezTo>
                <a:close/>
                <a:moveTo>
                  <a:pt x="40470" y="502"/>
                </a:moveTo>
                <a:cubicBezTo>
                  <a:pt x="39762" y="1278"/>
                  <a:pt x="39032" y="2032"/>
                  <a:pt x="38301" y="2785"/>
                </a:cubicBezTo>
                <a:cubicBezTo>
                  <a:pt x="37388" y="3698"/>
                  <a:pt x="36475" y="4611"/>
                  <a:pt x="35562" y="5547"/>
                </a:cubicBezTo>
                <a:lnTo>
                  <a:pt x="34284" y="5547"/>
                </a:lnTo>
                <a:cubicBezTo>
                  <a:pt x="35859" y="3972"/>
                  <a:pt x="37434" y="2397"/>
                  <a:pt x="39009" y="822"/>
                </a:cubicBezTo>
                <a:cubicBezTo>
                  <a:pt x="39100" y="708"/>
                  <a:pt x="39214" y="616"/>
                  <a:pt x="39305" y="502"/>
                </a:cubicBezTo>
                <a:close/>
                <a:moveTo>
                  <a:pt x="41565" y="502"/>
                </a:moveTo>
                <a:cubicBezTo>
                  <a:pt x="39830" y="2191"/>
                  <a:pt x="38096" y="3858"/>
                  <a:pt x="36361" y="5547"/>
                </a:cubicBezTo>
                <a:lnTo>
                  <a:pt x="35699" y="5547"/>
                </a:lnTo>
                <a:cubicBezTo>
                  <a:pt x="37320" y="3858"/>
                  <a:pt x="38963" y="2169"/>
                  <a:pt x="40607" y="502"/>
                </a:cubicBezTo>
                <a:close/>
                <a:moveTo>
                  <a:pt x="43619" y="502"/>
                </a:moveTo>
                <a:cubicBezTo>
                  <a:pt x="41930" y="2191"/>
                  <a:pt x="40241" y="3858"/>
                  <a:pt x="38529" y="5547"/>
                </a:cubicBezTo>
                <a:lnTo>
                  <a:pt x="36954" y="5547"/>
                </a:lnTo>
                <a:cubicBezTo>
                  <a:pt x="38644" y="3858"/>
                  <a:pt x="40310" y="2191"/>
                  <a:pt x="41976" y="502"/>
                </a:cubicBezTo>
                <a:close/>
                <a:moveTo>
                  <a:pt x="44943" y="502"/>
                </a:moveTo>
                <a:cubicBezTo>
                  <a:pt x="43323" y="2214"/>
                  <a:pt x="41634" y="3880"/>
                  <a:pt x="39945" y="5547"/>
                </a:cubicBezTo>
                <a:lnTo>
                  <a:pt x="38781" y="5547"/>
                </a:lnTo>
                <a:cubicBezTo>
                  <a:pt x="40492" y="3880"/>
                  <a:pt x="42204" y="2191"/>
                  <a:pt x="43916" y="502"/>
                </a:cubicBezTo>
                <a:close/>
                <a:moveTo>
                  <a:pt x="45834" y="502"/>
                </a:moveTo>
                <a:cubicBezTo>
                  <a:pt x="44738" y="1735"/>
                  <a:pt x="43642" y="2990"/>
                  <a:pt x="42524" y="4200"/>
                </a:cubicBezTo>
                <a:cubicBezTo>
                  <a:pt x="42113" y="4656"/>
                  <a:pt x="41679" y="5090"/>
                  <a:pt x="41246" y="5547"/>
                </a:cubicBezTo>
                <a:lnTo>
                  <a:pt x="40401" y="5547"/>
                </a:lnTo>
                <a:cubicBezTo>
                  <a:pt x="42067" y="3903"/>
                  <a:pt x="43734" y="2214"/>
                  <a:pt x="45331" y="502"/>
                </a:cubicBezTo>
                <a:close/>
                <a:moveTo>
                  <a:pt x="46610" y="502"/>
                </a:moveTo>
                <a:lnTo>
                  <a:pt x="46792" y="731"/>
                </a:lnTo>
                <a:cubicBezTo>
                  <a:pt x="45628" y="2077"/>
                  <a:pt x="44487" y="3447"/>
                  <a:pt x="43277" y="4702"/>
                </a:cubicBezTo>
                <a:cubicBezTo>
                  <a:pt x="43026" y="4976"/>
                  <a:pt x="42752" y="5273"/>
                  <a:pt x="42478" y="5547"/>
                </a:cubicBezTo>
                <a:lnTo>
                  <a:pt x="41405" y="5547"/>
                </a:lnTo>
                <a:cubicBezTo>
                  <a:pt x="42980" y="3880"/>
                  <a:pt x="44532" y="2191"/>
                  <a:pt x="46107" y="502"/>
                </a:cubicBezTo>
                <a:close/>
                <a:moveTo>
                  <a:pt x="46929" y="913"/>
                </a:moveTo>
                <a:lnTo>
                  <a:pt x="47386" y="1484"/>
                </a:lnTo>
                <a:cubicBezTo>
                  <a:pt x="46062" y="2808"/>
                  <a:pt x="44784" y="4177"/>
                  <a:pt x="43483" y="5547"/>
                </a:cubicBezTo>
                <a:lnTo>
                  <a:pt x="42706" y="5547"/>
                </a:lnTo>
                <a:cubicBezTo>
                  <a:pt x="42935" y="5296"/>
                  <a:pt x="43186" y="5067"/>
                  <a:pt x="43414" y="4839"/>
                </a:cubicBezTo>
                <a:cubicBezTo>
                  <a:pt x="44647" y="3584"/>
                  <a:pt x="45788" y="2237"/>
                  <a:pt x="46929" y="913"/>
                </a:cubicBezTo>
                <a:close/>
                <a:moveTo>
                  <a:pt x="47523" y="1644"/>
                </a:moveTo>
                <a:lnTo>
                  <a:pt x="48162" y="2488"/>
                </a:lnTo>
                <a:cubicBezTo>
                  <a:pt x="47294" y="3515"/>
                  <a:pt x="46381" y="4542"/>
                  <a:pt x="45468" y="5547"/>
                </a:cubicBezTo>
                <a:lnTo>
                  <a:pt x="43802" y="5547"/>
                </a:lnTo>
                <a:cubicBezTo>
                  <a:pt x="45035" y="4246"/>
                  <a:pt x="46267" y="2945"/>
                  <a:pt x="47523" y="1644"/>
                </a:cubicBezTo>
                <a:close/>
                <a:moveTo>
                  <a:pt x="48276" y="2625"/>
                </a:moveTo>
                <a:lnTo>
                  <a:pt x="48550" y="2967"/>
                </a:lnTo>
                <a:lnTo>
                  <a:pt x="46610" y="5547"/>
                </a:lnTo>
                <a:lnTo>
                  <a:pt x="45742" y="5547"/>
                </a:lnTo>
                <a:cubicBezTo>
                  <a:pt x="46610" y="4588"/>
                  <a:pt x="47454" y="3607"/>
                  <a:pt x="48276" y="2625"/>
                </a:cubicBezTo>
                <a:close/>
                <a:moveTo>
                  <a:pt x="0" y="0"/>
                </a:moveTo>
                <a:lnTo>
                  <a:pt x="2397" y="3013"/>
                </a:lnTo>
                <a:lnTo>
                  <a:pt x="0" y="6026"/>
                </a:lnTo>
                <a:lnTo>
                  <a:pt x="46861" y="6026"/>
                </a:lnTo>
                <a:lnTo>
                  <a:pt x="49166" y="2967"/>
                </a:lnTo>
                <a:lnTo>
                  <a:pt x="468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84"/>
          <p:cNvSpPr txBox="1"/>
          <p:nvPr/>
        </p:nvSpPr>
        <p:spPr>
          <a:xfrm>
            <a:off x="5168434" y="1613258"/>
            <a:ext cx="1645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Implement Record Meeting Notes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08" name="Google Shape;3108;p84"/>
          <p:cNvSpPr/>
          <p:nvPr/>
        </p:nvSpPr>
        <p:spPr>
          <a:xfrm flipH="1">
            <a:off x="5956592" y="2466558"/>
            <a:ext cx="151875" cy="47089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9" name="Google Shape;3109;p84"/>
          <p:cNvSpPr txBox="1"/>
          <p:nvPr/>
        </p:nvSpPr>
        <p:spPr>
          <a:xfrm>
            <a:off x="6363700" y="3684453"/>
            <a:ext cx="1645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Refine AI Insights page</a:t>
            </a:r>
            <a:endParaRPr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10" name="Google Shape;3110;p84"/>
          <p:cNvSpPr/>
          <p:nvPr/>
        </p:nvSpPr>
        <p:spPr>
          <a:xfrm flipH="1">
            <a:off x="7060492" y="3206954"/>
            <a:ext cx="151875" cy="464520"/>
          </a:xfrm>
          <a:custGeom>
            <a:rect b="b" l="l" r="r" t="t"/>
            <a:pathLst>
              <a:path extrusionOk="0" h="24500" w="6075">
                <a:moveTo>
                  <a:pt x="1240" y="24500"/>
                </a:moveTo>
                <a:cubicBezTo>
                  <a:pt x="736" y="22231"/>
                  <a:pt x="-568" y="19748"/>
                  <a:pt x="297" y="17590"/>
                </a:cubicBezTo>
                <a:cubicBezTo>
                  <a:pt x="1561" y="14436"/>
                  <a:pt x="5471" y="12472"/>
                  <a:pt x="5951" y="9109"/>
                </a:cubicBezTo>
                <a:cubicBezTo>
                  <a:pt x="6449" y="5625"/>
                  <a:pt x="3101" y="2489"/>
                  <a:pt x="612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111" name="Google Shape;3111;p84"/>
          <p:cNvGrpSpPr/>
          <p:nvPr/>
        </p:nvGrpSpPr>
        <p:grpSpPr>
          <a:xfrm rot="1098705">
            <a:off x="159067" y="4324808"/>
            <a:ext cx="1749497" cy="557973"/>
            <a:chOff x="3697288" y="914400"/>
            <a:chExt cx="1749426" cy="557950"/>
          </a:xfrm>
        </p:grpSpPr>
        <p:sp>
          <p:nvSpPr>
            <p:cNvPr id="3112" name="Google Shape;3112;p84"/>
            <p:cNvSpPr/>
            <p:nvPr/>
          </p:nvSpPr>
          <p:spPr>
            <a:xfrm>
              <a:off x="4940265" y="918872"/>
              <a:ext cx="506448" cy="506746"/>
            </a:xfrm>
            <a:custGeom>
              <a:rect b="b" l="l" r="r" t="t"/>
              <a:pathLst>
                <a:path extrusionOk="0" h="6799" w="6795">
                  <a:moveTo>
                    <a:pt x="294" y="0"/>
                  </a:moveTo>
                  <a:cubicBezTo>
                    <a:pt x="127" y="0"/>
                    <a:pt x="1" y="243"/>
                    <a:pt x="186" y="336"/>
                  </a:cubicBezTo>
                  <a:lnTo>
                    <a:pt x="5716" y="2994"/>
                  </a:lnTo>
                  <a:lnTo>
                    <a:pt x="6214" y="3234"/>
                  </a:lnTo>
                  <a:lnTo>
                    <a:pt x="1204" y="6048"/>
                  </a:lnTo>
                  <a:lnTo>
                    <a:pt x="444" y="6473"/>
                  </a:lnTo>
                  <a:cubicBezTo>
                    <a:pt x="320" y="6611"/>
                    <a:pt x="421" y="6799"/>
                    <a:pt x="577" y="6799"/>
                  </a:cubicBezTo>
                  <a:cubicBezTo>
                    <a:pt x="593" y="6799"/>
                    <a:pt x="610" y="6797"/>
                    <a:pt x="627" y="6792"/>
                  </a:cubicBezTo>
                  <a:lnTo>
                    <a:pt x="5928" y="3800"/>
                  </a:lnTo>
                  <a:lnTo>
                    <a:pt x="6688" y="3359"/>
                  </a:lnTo>
                  <a:cubicBezTo>
                    <a:pt x="6794" y="3298"/>
                    <a:pt x="6794" y="3131"/>
                    <a:pt x="6688" y="3055"/>
                  </a:cubicBezTo>
                  <a:lnTo>
                    <a:pt x="1158" y="397"/>
                  </a:lnTo>
                  <a:lnTo>
                    <a:pt x="368" y="17"/>
                  </a:lnTo>
                  <a:cubicBezTo>
                    <a:pt x="343" y="5"/>
                    <a:pt x="318" y="0"/>
                    <a:pt x="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4"/>
            <p:cNvSpPr/>
            <p:nvPr/>
          </p:nvSpPr>
          <p:spPr>
            <a:xfrm>
              <a:off x="5271114" y="1084259"/>
              <a:ext cx="160841" cy="155177"/>
            </a:xfrm>
            <a:custGeom>
              <a:rect b="b" l="l" r="r" t="t"/>
              <a:pathLst>
                <a:path extrusionOk="0" h="2082" w="2158">
                  <a:moveTo>
                    <a:pt x="92" y="1"/>
                  </a:moveTo>
                  <a:lnTo>
                    <a:pt x="92" y="1"/>
                  </a:lnTo>
                  <a:cubicBezTo>
                    <a:pt x="1" y="700"/>
                    <a:pt x="46" y="1398"/>
                    <a:pt x="229" y="2082"/>
                  </a:cubicBezTo>
                  <a:lnTo>
                    <a:pt x="2158" y="988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4"/>
            <p:cNvSpPr/>
            <p:nvPr/>
          </p:nvSpPr>
          <p:spPr>
            <a:xfrm>
              <a:off x="5257549" y="1070695"/>
              <a:ext cx="189163" cy="181859"/>
            </a:xfrm>
            <a:custGeom>
              <a:rect b="b" l="l" r="r" t="t"/>
              <a:pathLst>
                <a:path extrusionOk="0" h="2440" w="2538">
                  <a:moveTo>
                    <a:pt x="426" y="466"/>
                  </a:moveTo>
                  <a:lnTo>
                    <a:pt x="1942" y="1192"/>
                  </a:lnTo>
                  <a:lnTo>
                    <a:pt x="1942" y="1192"/>
                  </a:lnTo>
                  <a:lnTo>
                    <a:pt x="562" y="1975"/>
                  </a:lnTo>
                  <a:lnTo>
                    <a:pt x="536" y="1990"/>
                  </a:lnTo>
                  <a:lnTo>
                    <a:pt x="536" y="1990"/>
                  </a:lnTo>
                  <a:cubicBezTo>
                    <a:pt x="423" y="1488"/>
                    <a:pt x="386" y="978"/>
                    <a:pt x="426" y="466"/>
                  </a:cubicBezTo>
                  <a:close/>
                  <a:moveTo>
                    <a:pt x="274" y="0"/>
                  </a:moveTo>
                  <a:cubicBezTo>
                    <a:pt x="254" y="4"/>
                    <a:pt x="236" y="10"/>
                    <a:pt x="218" y="18"/>
                  </a:cubicBezTo>
                  <a:lnTo>
                    <a:pt x="218" y="18"/>
                  </a:lnTo>
                  <a:cubicBezTo>
                    <a:pt x="178" y="30"/>
                    <a:pt x="143" y="56"/>
                    <a:pt x="122" y="92"/>
                  </a:cubicBezTo>
                  <a:cubicBezTo>
                    <a:pt x="115" y="105"/>
                    <a:pt x="110" y="118"/>
                    <a:pt x="107" y="132"/>
                  </a:cubicBezTo>
                  <a:lnTo>
                    <a:pt x="107" y="132"/>
                  </a:lnTo>
                  <a:cubicBezTo>
                    <a:pt x="100" y="148"/>
                    <a:pt x="94" y="165"/>
                    <a:pt x="92" y="183"/>
                  </a:cubicBezTo>
                  <a:cubicBezTo>
                    <a:pt x="0" y="897"/>
                    <a:pt x="46" y="1611"/>
                    <a:pt x="243" y="2310"/>
                  </a:cubicBezTo>
                  <a:cubicBezTo>
                    <a:pt x="266" y="2387"/>
                    <a:pt x="336" y="2440"/>
                    <a:pt x="413" y="2440"/>
                  </a:cubicBezTo>
                  <a:cubicBezTo>
                    <a:pt x="442" y="2440"/>
                    <a:pt x="473" y="2432"/>
                    <a:pt x="502" y="2416"/>
                  </a:cubicBezTo>
                  <a:lnTo>
                    <a:pt x="2188" y="1474"/>
                  </a:lnTo>
                  <a:lnTo>
                    <a:pt x="2431" y="1337"/>
                  </a:lnTo>
                  <a:cubicBezTo>
                    <a:pt x="2537" y="1261"/>
                    <a:pt x="2537" y="1094"/>
                    <a:pt x="2431" y="1018"/>
                  </a:cubicBezTo>
                  <a:lnTo>
                    <a:pt x="623" y="152"/>
                  </a:lnTo>
                  <a:lnTo>
                    <a:pt x="365" y="31"/>
                  </a:lnTo>
                  <a:cubicBezTo>
                    <a:pt x="361" y="29"/>
                    <a:pt x="356" y="27"/>
                    <a:pt x="352" y="25"/>
                  </a:cubicBezTo>
                  <a:lnTo>
                    <a:pt x="352" y="25"/>
                  </a:lnTo>
                  <a:cubicBezTo>
                    <a:pt x="328" y="13"/>
                    <a:pt x="302" y="4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4"/>
            <p:cNvSpPr/>
            <p:nvPr/>
          </p:nvSpPr>
          <p:spPr>
            <a:xfrm>
              <a:off x="3710852" y="927294"/>
              <a:ext cx="1299921" cy="531938"/>
            </a:xfrm>
            <a:custGeom>
              <a:rect b="b" l="l" r="r" t="t"/>
              <a:pathLst>
                <a:path extrusionOk="0" h="7137" w="17441">
                  <a:moveTo>
                    <a:pt x="12789" y="0"/>
                  </a:moveTo>
                  <a:cubicBezTo>
                    <a:pt x="8515" y="0"/>
                    <a:pt x="4000" y="193"/>
                    <a:pt x="1" y="193"/>
                  </a:cubicBezTo>
                  <a:lnTo>
                    <a:pt x="1" y="208"/>
                  </a:lnTo>
                  <a:cubicBezTo>
                    <a:pt x="1" y="1514"/>
                    <a:pt x="138" y="4492"/>
                    <a:pt x="183" y="5859"/>
                  </a:cubicBezTo>
                  <a:cubicBezTo>
                    <a:pt x="219" y="7061"/>
                    <a:pt x="516" y="7107"/>
                    <a:pt x="1600" y="7107"/>
                  </a:cubicBezTo>
                  <a:cubicBezTo>
                    <a:pt x="1689" y="7107"/>
                    <a:pt x="1784" y="7107"/>
                    <a:pt x="1884" y="7107"/>
                  </a:cubicBezTo>
                  <a:cubicBezTo>
                    <a:pt x="2120" y="7107"/>
                    <a:pt x="2387" y="7108"/>
                    <a:pt x="2690" y="7120"/>
                  </a:cubicBezTo>
                  <a:cubicBezTo>
                    <a:pt x="3042" y="7131"/>
                    <a:pt x="3375" y="7136"/>
                    <a:pt x="3693" y="7136"/>
                  </a:cubicBezTo>
                  <a:cubicBezTo>
                    <a:pt x="5473" y="7136"/>
                    <a:pt x="6781" y="6983"/>
                    <a:pt x="8341" y="6983"/>
                  </a:cubicBezTo>
                  <a:cubicBezTo>
                    <a:pt x="8586" y="6958"/>
                    <a:pt x="9008" y="6950"/>
                    <a:pt x="9539" y="6950"/>
                  </a:cubicBezTo>
                  <a:cubicBezTo>
                    <a:pt x="10332" y="6950"/>
                    <a:pt x="11366" y="6967"/>
                    <a:pt x="12415" y="6967"/>
                  </a:cubicBezTo>
                  <a:cubicBezTo>
                    <a:pt x="14454" y="6967"/>
                    <a:pt x="16548" y="6903"/>
                    <a:pt x="17031" y="6527"/>
                  </a:cubicBezTo>
                  <a:cubicBezTo>
                    <a:pt x="17441" y="6208"/>
                    <a:pt x="17031" y="1256"/>
                    <a:pt x="16772" y="71"/>
                  </a:cubicBezTo>
                  <a:cubicBezTo>
                    <a:pt x="15485" y="20"/>
                    <a:pt x="14149" y="0"/>
                    <a:pt x="12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4"/>
            <p:cNvSpPr/>
            <p:nvPr/>
          </p:nvSpPr>
          <p:spPr>
            <a:xfrm>
              <a:off x="3697288" y="914400"/>
              <a:ext cx="1314604" cy="557950"/>
            </a:xfrm>
            <a:custGeom>
              <a:rect b="b" l="l" r="r" t="t"/>
              <a:pathLst>
                <a:path extrusionOk="0" h="7486" w="17638">
                  <a:moveTo>
                    <a:pt x="12885" y="365"/>
                  </a:moveTo>
                  <a:cubicBezTo>
                    <a:pt x="13036" y="365"/>
                    <a:pt x="13187" y="365"/>
                    <a:pt x="13339" y="366"/>
                  </a:cubicBezTo>
                  <a:cubicBezTo>
                    <a:pt x="14485" y="366"/>
                    <a:pt x="15646" y="393"/>
                    <a:pt x="16793" y="422"/>
                  </a:cubicBezTo>
                  <a:lnTo>
                    <a:pt x="16793" y="422"/>
                  </a:lnTo>
                  <a:cubicBezTo>
                    <a:pt x="16934" y="1203"/>
                    <a:pt x="17032" y="1985"/>
                    <a:pt x="17076" y="2766"/>
                  </a:cubicBezTo>
                  <a:cubicBezTo>
                    <a:pt x="17167" y="3753"/>
                    <a:pt x="17213" y="4756"/>
                    <a:pt x="17197" y="5743"/>
                  </a:cubicBezTo>
                  <a:cubicBezTo>
                    <a:pt x="17197" y="6017"/>
                    <a:pt x="17167" y="6290"/>
                    <a:pt x="17106" y="6564"/>
                  </a:cubicBezTo>
                  <a:cubicBezTo>
                    <a:pt x="17061" y="6594"/>
                    <a:pt x="17015" y="6624"/>
                    <a:pt x="16969" y="6640"/>
                  </a:cubicBezTo>
                  <a:cubicBezTo>
                    <a:pt x="16848" y="6685"/>
                    <a:pt x="16726" y="6716"/>
                    <a:pt x="16620" y="6746"/>
                  </a:cubicBezTo>
                  <a:cubicBezTo>
                    <a:pt x="15785" y="6928"/>
                    <a:pt x="14903" y="6928"/>
                    <a:pt x="14053" y="6959"/>
                  </a:cubicBezTo>
                  <a:cubicBezTo>
                    <a:pt x="13610" y="6972"/>
                    <a:pt x="13167" y="6976"/>
                    <a:pt x="12724" y="6976"/>
                  </a:cubicBezTo>
                  <a:cubicBezTo>
                    <a:pt x="12118" y="6976"/>
                    <a:pt x="11513" y="6967"/>
                    <a:pt x="10908" y="6959"/>
                  </a:cubicBezTo>
                  <a:cubicBezTo>
                    <a:pt x="10452" y="6959"/>
                    <a:pt x="9991" y="6942"/>
                    <a:pt x="9531" y="6942"/>
                  </a:cubicBezTo>
                  <a:cubicBezTo>
                    <a:pt x="9224" y="6942"/>
                    <a:pt x="8918" y="6950"/>
                    <a:pt x="8614" y="6974"/>
                  </a:cubicBezTo>
                  <a:cubicBezTo>
                    <a:pt x="8022" y="7019"/>
                    <a:pt x="7414" y="7004"/>
                    <a:pt x="6822" y="7035"/>
                  </a:cubicBezTo>
                  <a:cubicBezTo>
                    <a:pt x="6123" y="7065"/>
                    <a:pt x="5424" y="7111"/>
                    <a:pt x="4725" y="7126"/>
                  </a:cubicBezTo>
                  <a:cubicBezTo>
                    <a:pt x="4567" y="7129"/>
                    <a:pt x="4409" y="7130"/>
                    <a:pt x="4250" y="7130"/>
                  </a:cubicBezTo>
                  <a:cubicBezTo>
                    <a:pt x="3614" y="7130"/>
                    <a:pt x="2972" y="7111"/>
                    <a:pt x="2340" y="7111"/>
                  </a:cubicBezTo>
                  <a:cubicBezTo>
                    <a:pt x="2113" y="7111"/>
                    <a:pt x="1869" y="7128"/>
                    <a:pt x="1628" y="7128"/>
                  </a:cubicBezTo>
                  <a:cubicBezTo>
                    <a:pt x="1418" y="7128"/>
                    <a:pt x="1210" y="7115"/>
                    <a:pt x="1019" y="7065"/>
                  </a:cubicBezTo>
                  <a:cubicBezTo>
                    <a:pt x="699" y="6989"/>
                    <a:pt x="608" y="6746"/>
                    <a:pt x="578" y="6457"/>
                  </a:cubicBezTo>
                  <a:cubicBezTo>
                    <a:pt x="502" y="5956"/>
                    <a:pt x="517" y="5424"/>
                    <a:pt x="502" y="4923"/>
                  </a:cubicBezTo>
                  <a:cubicBezTo>
                    <a:pt x="456" y="3647"/>
                    <a:pt x="396" y="2371"/>
                    <a:pt x="380" y="1095"/>
                  </a:cubicBezTo>
                  <a:cubicBezTo>
                    <a:pt x="380" y="924"/>
                    <a:pt x="372" y="745"/>
                    <a:pt x="368" y="563"/>
                  </a:cubicBezTo>
                  <a:lnTo>
                    <a:pt x="368" y="563"/>
                  </a:lnTo>
                  <a:cubicBezTo>
                    <a:pt x="4545" y="557"/>
                    <a:pt x="8708" y="365"/>
                    <a:pt x="12885" y="365"/>
                  </a:cubicBezTo>
                  <a:close/>
                  <a:moveTo>
                    <a:pt x="13086" y="0"/>
                  </a:moveTo>
                  <a:cubicBezTo>
                    <a:pt x="9980" y="0"/>
                    <a:pt x="6870" y="99"/>
                    <a:pt x="3768" y="153"/>
                  </a:cubicBezTo>
                  <a:cubicBezTo>
                    <a:pt x="2568" y="183"/>
                    <a:pt x="1383" y="199"/>
                    <a:pt x="183" y="199"/>
                  </a:cubicBezTo>
                  <a:cubicBezTo>
                    <a:pt x="137" y="215"/>
                    <a:pt x="104" y="245"/>
                    <a:pt x="84" y="281"/>
                  </a:cubicBezTo>
                  <a:lnTo>
                    <a:pt x="84" y="281"/>
                  </a:lnTo>
                  <a:cubicBezTo>
                    <a:pt x="47" y="302"/>
                    <a:pt x="17" y="335"/>
                    <a:pt x="1" y="381"/>
                  </a:cubicBezTo>
                  <a:cubicBezTo>
                    <a:pt x="1" y="1626"/>
                    <a:pt x="61" y="2887"/>
                    <a:pt x="107" y="4133"/>
                  </a:cubicBezTo>
                  <a:cubicBezTo>
                    <a:pt x="137" y="4726"/>
                    <a:pt x="153" y="5333"/>
                    <a:pt x="183" y="5926"/>
                  </a:cubicBezTo>
                  <a:cubicBezTo>
                    <a:pt x="198" y="6305"/>
                    <a:pt x="183" y="6776"/>
                    <a:pt x="426" y="7111"/>
                  </a:cubicBezTo>
                  <a:cubicBezTo>
                    <a:pt x="639" y="7384"/>
                    <a:pt x="988" y="7445"/>
                    <a:pt x="1307" y="7460"/>
                  </a:cubicBezTo>
                  <a:cubicBezTo>
                    <a:pt x="1532" y="7471"/>
                    <a:pt x="1758" y="7474"/>
                    <a:pt x="1985" y="7474"/>
                  </a:cubicBezTo>
                  <a:cubicBezTo>
                    <a:pt x="2234" y="7474"/>
                    <a:pt x="2483" y="7471"/>
                    <a:pt x="2730" y="7471"/>
                  </a:cubicBezTo>
                  <a:cubicBezTo>
                    <a:pt x="2869" y="7471"/>
                    <a:pt x="3008" y="7472"/>
                    <a:pt x="3145" y="7475"/>
                  </a:cubicBezTo>
                  <a:cubicBezTo>
                    <a:pt x="3381" y="7482"/>
                    <a:pt x="3616" y="7485"/>
                    <a:pt x="3851" y="7485"/>
                  </a:cubicBezTo>
                  <a:cubicBezTo>
                    <a:pt x="5146" y="7485"/>
                    <a:pt x="6434" y="7392"/>
                    <a:pt x="7733" y="7354"/>
                  </a:cubicBezTo>
                  <a:cubicBezTo>
                    <a:pt x="8440" y="7331"/>
                    <a:pt x="9147" y="7325"/>
                    <a:pt x="9854" y="7325"/>
                  </a:cubicBezTo>
                  <a:cubicBezTo>
                    <a:pt x="10626" y="7325"/>
                    <a:pt x="11398" y="7332"/>
                    <a:pt x="12168" y="7332"/>
                  </a:cubicBezTo>
                  <a:cubicBezTo>
                    <a:pt x="12599" y="7332"/>
                    <a:pt x="13030" y="7330"/>
                    <a:pt x="13460" y="7323"/>
                  </a:cubicBezTo>
                  <a:cubicBezTo>
                    <a:pt x="14432" y="7323"/>
                    <a:pt x="15405" y="7262"/>
                    <a:pt x="16377" y="7141"/>
                  </a:cubicBezTo>
                  <a:cubicBezTo>
                    <a:pt x="16666" y="7111"/>
                    <a:pt x="16954" y="7035"/>
                    <a:pt x="17228" y="6913"/>
                  </a:cubicBezTo>
                  <a:cubicBezTo>
                    <a:pt x="17410" y="6792"/>
                    <a:pt x="17516" y="6579"/>
                    <a:pt x="17516" y="6366"/>
                  </a:cubicBezTo>
                  <a:cubicBezTo>
                    <a:pt x="17638" y="5470"/>
                    <a:pt x="17562" y="4513"/>
                    <a:pt x="17501" y="3601"/>
                  </a:cubicBezTo>
                  <a:cubicBezTo>
                    <a:pt x="17440" y="2614"/>
                    <a:pt x="17349" y="1626"/>
                    <a:pt x="17197" y="639"/>
                  </a:cubicBezTo>
                  <a:cubicBezTo>
                    <a:pt x="17182" y="487"/>
                    <a:pt x="17152" y="350"/>
                    <a:pt x="17121" y="199"/>
                  </a:cubicBezTo>
                  <a:cubicBezTo>
                    <a:pt x="17106" y="123"/>
                    <a:pt x="17030" y="77"/>
                    <a:pt x="16954" y="62"/>
                  </a:cubicBezTo>
                  <a:cubicBezTo>
                    <a:pt x="15666" y="17"/>
                    <a:pt x="14376" y="0"/>
                    <a:pt x="13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4"/>
            <p:cNvSpPr/>
            <p:nvPr/>
          </p:nvSpPr>
          <p:spPr>
            <a:xfrm>
              <a:off x="3718827" y="1182791"/>
              <a:ext cx="1273835" cy="13639"/>
            </a:xfrm>
            <a:custGeom>
              <a:rect b="b" l="l" r="r" t="t"/>
              <a:pathLst>
                <a:path extrusionOk="0" fill="none" h="183" w="17091">
                  <a:moveTo>
                    <a:pt x="0" y="107"/>
                  </a:moveTo>
                  <a:cubicBezTo>
                    <a:pt x="6487" y="183"/>
                    <a:pt x="11531" y="0"/>
                    <a:pt x="17091" y="0"/>
                  </a:cubicBezTo>
                </a:path>
              </a:pathLst>
            </a:custGeom>
            <a:solidFill>
              <a:schemeClr val="dk2"/>
            </a:solidFill>
            <a:ln cap="flat" cmpd="sng" w="61900">
              <a:solidFill>
                <a:schemeClr val="dk2"/>
              </a:solidFill>
              <a:prstDash val="solid"/>
              <a:miter lim="1519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84"/>
          <p:cNvGrpSpPr/>
          <p:nvPr/>
        </p:nvGrpSpPr>
        <p:grpSpPr>
          <a:xfrm rot="1014275">
            <a:off x="7939649" y="237928"/>
            <a:ext cx="955142" cy="1039263"/>
            <a:chOff x="7067073" y="717225"/>
            <a:chExt cx="1120351" cy="1246921"/>
          </a:xfrm>
        </p:grpSpPr>
        <p:sp>
          <p:nvSpPr>
            <p:cNvPr id="3119" name="Google Shape;3119;p84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4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4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84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84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4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4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84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oogle Shape;3131;p85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3132" name="Google Shape;3132;p85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5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85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85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85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85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85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5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5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85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85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3" name="Google Shape;3143;p85"/>
          <p:cNvSpPr txBox="1"/>
          <p:nvPr>
            <p:ph type="title"/>
          </p:nvPr>
        </p:nvSpPr>
        <p:spPr>
          <a:xfrm>
            <a:off x="1766250" y="1566075"/>
            <a:ext cx="46209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Prototype Demo</a:t>
            </a:r>
            <a:endParaRPr sz="4600"/>
          </a:p>
        </p:txBody>
      </p:sp>
      <p:sp>
        <p:nvSpPr>
          <p:cNvPr id="3144" name="Google Shape;3144;p85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145" name="Google Shape;3145;p85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3146" name="Google Shape;3146;p8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8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8" name="Google Shape;3148;p85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See Gloo in action!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3" name="Google Shape;3153;p86"/>
          <p:cNvGrpSpPr/>
          <p:nvPr/>
        </p:nvGrpSpPr>
        <p:grpSpPr>
          <a:xfrm rot="807327">
            <a:off x="32513" y="97990"/>
            <a:ext cx="1508549" cy="1450751"/>
            <a:chOff x="1857000" y="3245400"/>
            <a:chExt cx="1233825" cy="1186575"/>
          </a:xfrm>
        </p:grpSpPr>
        <p:sp>
          <p:nvSpPr>
            <p:cNvPr id="3154" name="Google Shape;3154;p86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86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86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86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86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86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0" name="Google Shape;3160;p86"/>
          <p:cNvGrpSpPr/>
          <p:nvPr/>
        </p:nvGrpSpPr>
        <p:grpSpPr>
          <a:xfrm rot="2556159">
            <a:off x="413300" y="267616"/>
            <a:ext cx="691381" cy="1184422"/>
            <a:chOff x="2946668" y="3613769"/>
            <a:chExt cx="640047" cy="1096481"/>
          </a:xfrm>
        </p:grpSpPr>
        <p:sp>
          <p:nvSpPr>
            <p:cNvPr id="3161" name="Google Shape;3161;p86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86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86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86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86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86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86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8" name="Google Shape;3168;p86"/>
          <p:cNvGrpSpPr/>
          <p:nvPr/>
        </p:nvGrpSpPr>
        <p:grpSpPr>
          <a:xfrm>
            <a:off x="7500500" y="3803482"/>
            <a:ext cx="1644370" cy="1339850"/>
            <a:chOff x="5876265" y="3162362"/>
            <a:chExt cx="2548225" cy="1880227"/>
          </a:xfrm>
        </p:grpSpPr>
        <p:sp>
          <p:nvSpPr>
            <p:cNvPr id="3169" name="Google Shape;3169;p86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86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86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86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86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86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86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86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86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86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86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86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86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86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86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86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86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86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86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86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86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86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1" name="Google Shape;3191;p86"/>
          <p:cNvGrpSpPr/>
          <p:nvPr/>
        </p:nvGrpSpPr>
        <p:grpSpPr>
          <a:xfrm rot="1151976">
            <a:off x="69188" y="4233359"/>
            <a:ext cx="1868851" cy="731326"/>
            <a:chOff x="3809875" y="1963175"/>
            <a:chExt cx="1923600" cy="492150"/>
          </a:xfrm>
        </p:grpSpPr>
        <p:sp>
          <p:nvSpPr>
            <p:cNvPr id="3192" name="Google Shape;3192;p86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86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86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86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86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86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86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86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86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86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86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86"/>
          <p:cNvGrpSpPr/>
          <p:nvPr/>
        </p:nvGrpSpPr>
        <p:grpSpPr>
          <a:xfrm rot="852021">
            <a:off x="7434802" y="182876"/>
            <a:ext cx="1613715" cy="974207"/>
            <a:chOff x="5501450" y="2545600"/>
            <a:chExt cx="639525" cy="438000"/>
          </a:xfrm>
        </p:grpSpPr>
        <p:sp>
          <p:nvSpPr>
            <p:cNvPr id="3204" name="Google Shape;3204;p86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86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06" name="Google Shape;3206;p86" title="HiFi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091" y="409575"/>
            <a:ext cx="5765819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1" name="Google Shape;3211;p87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3212" name="Google Shape;3212;p87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87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87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87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87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87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87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87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87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87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87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3" name="Google Shape;3223;p87"/>
          <p:cNvSpPr txBox="1"/>
          <p:nvPr>
            <p:ph type="title"/>
          </p:nvPr>
        </p:nvSpPr>
        <p:spPr>
          <a:xfrm>
            <a:off x="1766250" y="1566075"/>
            <a:ext cx="46209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Appendix</a:t>
            </a:r>
            <a:endParaRPr sz="4600"/>
          </a:p>
        </p:txBody>
      </p:sp>
      <p:sp>
        <p:nvSpPr>
          <p:cNvPr id="3224" name="Google Shape;3224;p87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225" name="Google Shape;3225;p87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3226" name="Google Shape;3226;p8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8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8" name="Google Shape;3228;p87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All the good stuff that didn’t fit in the presentation.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p88"/>
          <p:cNvSpPr txBox="1"/>
          <p:nvPr>
            <p:ph type="title"/>
          </p:nvPr>
        </p:nvSpPr>
        <p:spPr>
          <a:xfrm>
            <a:off x="1268250" y="251025"/>
            <a:ext cx="7371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Breakdown by Category + Severity</a:t>
            </a:r>
            <a:endParaRPr/>
          </a:p>
        </p:txBody>
      </p:sp>
      <p:graphicFrame>
        <p:nvGraphicFramePr>
          <p:cNvPr id="3234" name="Google Shape;3234;p88"/>
          <p:cNvGraphicFramePr/>
          <p:nvPr/>
        </p:nvGraphicFramePr>
        <p:xfrm>
          <a:off x="949400" y="1166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{075D8391-E223-4F71-9538-6A0C200A782E}</a:tableStyleId>
              </a:tblPr>
              <a:tblGrid>
                <a:gridCol w="477050"/>
                <a:gridCol w="504875"/>
                <a:gridCol w="564550"/>
                <a:gridCol w="535700"/>
                <a:gridCol w="545650"/>
                <a:gridCol w="565525"/>
                <a:gridCol w="615275"/>
                <a:gridCol w="535700"/>
                <a:gridCol w="535700"/>
                <a:gridCol w="535700"/>
                <a:gridCol w="535700"/>
                <a:gridCol w="535700"/>
                <a:gridCol w="535700"/>
                <a:gridCol w="535700"/>
              </a:tblGrid>
              <a:tr h="3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H2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H3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H4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H5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H6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H7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H8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H9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H10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H11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H12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Total</a:t>
                      </a:r>
                      <a:endParaRPr b="1" sz="1300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0</a:t>
                      </a:r>
                      <a:endParaRPr b="1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DEF7">
                        <a:alpha val="8039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1</a:t>
                      </a:r>
                      <a:endParaRPr b="1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D500">
                        <a:alpha val="4510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2</a:t>
                      </a:r>
                      <a:endParaRPr b="1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4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AA61">
                        <a:alpha val="52940"/>
                      </a:srgbClr>
                    </a:solidFill>
                  </a:tcPr>
                </a:tc>
              </a:tr>
              <a:tr h="71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3</a:t>
                      </a:r>
                      <a:endParaRPr b="1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4848">
                        <a:alpha val="52940"/>
                      </a:srgbClr>
                    </a:solidFill>
                  </a:tcPr>
                </a:tc>
              </a:tr>
              <a:tr h="5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11635"/>
                          </a:solidFill>
                          <a:latin typeface="Itim"/>
                          <a:ea typeface="Itim"/>
                          <a:cs typeface="Itim"/>
                          <a:sym typeface="Itim"/>
                        </a:rPr>
                        <a:t>Sev 4</a:t>
                      </a:r>
                      <a:endParaRPr b="1">
                        <a:solidFill>
                          <a:srgbClr val="011635"/>
                        </a:solidFill>
                        <a:latin typeface="Itim"/>
                        <a:ea typeface="Itim"/>
                        <a:cs typeface="Itim"/>
                        <a:sym typeface="Iti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sz="1800">
                        <a:solidFill>
                          <a:schemeClr val="dk2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0303">
                        <a:alpha val="5294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3235" name="Google Shape;3235;p88"/>
          <p:cNvGrpSpPr/>
          <p:nvPr/>
        </p:nvGrpSpPr>
        <p:grpSpPr>
          <a:xfrm rot="-8593279">
            <a:off x="-36790" y="292823"/>
            <a:ext cx="1513578" cy="983068"/>
            <a:chOff x="5118990" y="4122087"/>
            <a:chExt cx="1882464" cy="1222659"/>
          </a:xfrm>
        </p:grpSpPr>
        <p:sp>
          <p:nvSpPr>
            <p:cNvPr id="3236" name="Google Shape;3236;p88"/>
            <p:cNvSpPr/>
            <p:nvPr/>
          </p:nvSpPr>
          <p:spPr>
            <a:xfrm rot="787510">
              <a:off x="5385771" y="4227679"/>
              <a:ext cx="603559" cy="359284"/>
            </a:xfrm>
            <a:custGeom>
              <a:rect b="b" l="l" r="r" t="t"/>
              <a:pathLst>
                <a:path extrusionOk="0" h="9375" w="15749">
                  <a:moveTo>
                    <a:pt x="9397" y="3441"/>
                  </a:moveTo>
                  <a:cubicBezTo>
                    <a:pt x="9426" y="3441"/>
                    <a:pt x="9456" y="3446"/>
                    <a:pt x="9484" y="3453"/>
                  </a:cubicBezTo>
                  <a:cubicBezTo>
                    <a:pt x="9511" y="3453"/>
                    <a:pt x="9538" y="3462"/>
                    <a:pt x="9565" y="3471"/>
                  </a:cubicBezTo>
                  <a:cubicBezTo>
                    <a:pt x="9781" y="3561"/>
                    <a:pt x="9862" y="3705"/>
                    <a:pt x="9808" y="3930"/>
                  </a:cubicBezTo>
                  <a:cubicBezTo>
                    <a:pt x="9765" y="4109"/>
                    <a:pt x="9683" y="4191"/>
                    <a:pt x="9539" y="4191"/>
                  </a:cubicBezTo>
                  <a:cubicBezTo>
                    <a:pt x="9501" y="4191"/>
                    <a:pt x="9459" y="4185"/>
                    <a:pt x="9412" y="4174"/>
                  </a:cubicBezTo>
                  <a:cubicBezTo>
                    <a:pt x="9267" y="4147"/>
                    <a:pt x="9186" y="4066"/>
                    <a:pt x="9168" y="3939"/>
                  </a:cubicBezTo>
                  <a:cubicBezTo>
                    <a:pt x="9159" y="3795"/>
                    <a:pt x="9159" y="3714"/>
                    <a:pt x="9159" y="3705"/>
                  </a:cubicBezTo>
                  <a:cubicBezTo>
                    <a:pt x="9207" y="3492"/>
                    <a:pt x="9303" y="3441"/>
                    <a:pt x="9397" y="3441"/>
                  </a:cubicBezTo>
                  <a:close/>
                  <a:moveTo>
                    <a:pt x="8451" y="3776"/>
                  </a:moveTo>
                  <a:cubicBezTo>
                    <a:pt x="8510" y="3776"/>
                    <a:pt x="8562" y="3781"/>
                    <a:pt x="8609" y="3786"/>
                  </a:cubicBezTo>
                  <a:cubicBezTo>
                    <a:pt x="8717" y="3813"/>
                    <a:pt x="8844" y="3885"/>
                    <a:pt x="8781" y="4147"/>
                  </a:cubicBezTo>
                  <a:cubicBezTo>
                    <a:pt x="8763" y="4183"/>
                    <a:pt x="8582" y="4336"/>
                    <a:pt x="7095" y="4733"/>
                  </a:cubicBezTo>
                  <a:cubicBezTo>
                    <a:pt x="6230" y="4952"/>
                    <a:pt x="5579" y="5062"/>
                    <a:pt x="5151" y="5062"/>
                  </a:cubicBezTo>
                  <a:cubicBezTo>
                    <a:pt x="5017" y="5062"/>
                    <a:pt x="4905" y="5052"/>
                    <a:pt x="4814" y="5030"/>
                  </a:cubicBezTo>
                  <a:cubicBezTo>
                    <a:pt x="4445" y="4949"/>
                    <a:pt x="4436" y="4769"/>
                    <a:pt x="4472" y="4616"/>
                  </a:cubicBezTo>
                  <a:cubicBezTo>
                    <a:pt x="4517" y="4435"/>
                    <a:pt x="4697" y="4336"/>
                    <a:pt x="5031" y="4300"/>
                  </a:cubicBezTo>
                  <a:cubicBezTo>
                    <a:pt x="5851" y="4237"/>
                    <a:pt x="6500" y="4156"/>
                    <a:pt x="6942" y="4066"/>
                  </a:cubicBezTo>
                  <a:cubicBezTo>
                    <a:pt x="7257" y="4003"/>
                    <a:pt x="7726" y="3903"/>
                    <a:pt x="8312" y="3786"/>
                  </a:cubicBezTo>
                  <a:cubicBezTo>
                    <a:pt x="8361" y="3779"/>
                    <a:pt x="8408" y="3776"/>
                    <a:pt x="8451" y="3776"/>
                  </a:cubicBezTo>
                  <a:close/>
                  <a:moveTo>
                    <a:pt x="587" y="3687"/>
                  </a:moveTo>
                  <a:lnTo>
                    <a:pt x="1" y="6238"/>
                  </a:lnTo>
                  <a:lnTo>
                    <a:pt x="1416" y="6563"/>
                  </a:lnTo>
                  <a:lnTo>
                    <a:pt x="2002" y="4012"/>
                  </a:lnTo>
                  <a:lnTo>
                    <a:pt x="587" y="3687"/>
                  </a:lnTo>
                  <a:close/>
                  <a:moveTo>
                    <a:pt x="13116" y="1235"/>
                  </a:moveTo>
                  <a:lnTo>
                    <a:pt x="12972" y="1289"/>
                  </a:lnTo>
                  <a:cubicBezTo>
                    <a:pt x="12008" y="1668"/>
                    <a:pt x="10556" y="2110"/>
                    <a:pt x="8654" y="2623"/>
                  </a:cubicBezTo>
                  <a:cubicBezTo>
                    <a:pt x="5806" y="3399"/>
                    <a:pt x="3922" y="3795"/>
                    <a:pt x="3075" y="3795"/>
                  </a:cubicBezTo>
                  <a:lnTo>
                    <a:pt x="3012" y="3795"/>
                  </a:lnTo>
                  <a:lnTo>
                    <a:pt x="2327" y="6770"/>
                  </a:lnTo>
                  <a:lnTo>
                    <a:pt x="11368" y="8843"/>
                  </a:lnTo>
                  <a:lnTo>
                    <a:pt x="13116" y="1235"/>
                  </a:lnTo>
                  <a:close/>
                  <a:moveTo>
                    <a:pt x="14288" y="0"/>
                  </a:moveTo>
                  <a:lnTo>
                    <a:pt x="12215" y="9041"/>
                  </a:lnTo>
                  <a:lnTo>
                    <a:pt x="13675" y="9375"/>
                  </a:lnTo>
                  <a:lnTo>
                    <a:pt x="15748" y="3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3C3E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88"/>
            <p:cNvSpPr/>
            <p:nvPr/>
          </p:nvSpPr>
          <p:spPr>
            <a:xfrm rot="787510">
              <a:off x="5335021" y="4244664"/>
              <a:ext cx="556881" cy="639813"/>
            </a:xfrm>
            <a:custGeom>
              <a:rect b="b" l="l" r="r" t="t"/>
              <a:pathLst>
                <a:path extrusionOk="0" h="16695" w="14531">
                  <a:moveTo>
                    <a:pt x="14531" y="1"/>
                  </a:moveTo>
                  <a:cubicBezTo>
                    <a:pt x="14279" y="172"/>
                    <a:pt x="13891" y="370"/>
                    <a:pt x="13350" y="587"/>
                  </a:cubicBezTo>
                  <a:lnTo>
                    <a:pt x="11646" y="7978"/>
                  </a:lnTo>
                  <a:lnTo>
                    <a:pt x="2759" y="5941"/>
                  </a:lnTo>
                  <a:lnTo>
                    <a:pt x="3318" y="3534"/>
                  </a:lnTo>
                  <a:lnTo>
                    <a:pt x="2254" y="3291"/>
                  </a:lnTo>
                  <a:lnTo>
                    <a:pt x="1704" y="5697"/>
                  </a:lnTo>
                  <a:lnTo>
                    <a:pt x="433" y="5400"/>
                  </a:lnTo>
                  <a:lnTo>
                    <a:pt x="109" y="6842"/>
                  </a:lnTo>
                  <a:lnTo>
                    <a:pt x="0" y="7311"/>
                  </a:lnTo>
                  <a:lnTo>
                    <a:pt x="2326" y="7852"/>
                  </a:lnTo>
                  <a:lnTo>
                    <a:pt x="2236" y="8248"/>
                  </a:lnTo>
                  <a:cubicBezTo>
                    <a:pt x="2984" y="8501"/>
                    <a:pt x="4507" y="9645"/>
                    <a:pt x="6797" y="11683"/>
                  </a:cubicBezTo>
                  <a:cubicBezTo>
                    <a:pt x="9014" y="13648"/>
                    <a:pt x="10384" y="15027"/>
                    <a:pt x="10907" y="15811"/>
                  </a:cubicBezTo>
                  <a:lnTo>
                    <a:pt x="10772" y="16397"/>
                  </a:lnTo>
                  <a:lnTo>
                    <a:pt x="12079" y="16694"/>
                  </a:lnTo>
                  <a:lnTo>
                    <a:pt x="13954" y="8510"/>
                  </a:lnTo>
                  <a:lnTo>
                    <a:pt x="12656" y="8203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rgbClr val="303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88"/>
            <p:cNvSpPr/>
            <p:nvPr/>
          </p:nvSpPr>
          <p:spPr>
            <a:xfrm rot="787510">
              <a:off x="5274233" y="4284717"/>
              <a:ext cx="108494" cy="89486"/>
            </a:xfrm>
            <a:custGeom>
              <a:rect b="b" l="l" r="r" t="t"/>
              <a:pathLst>
                <a:path extrusionOk="0" h="2335" w="2831">
                  <a:moveTo>
                    <a:pt x="0" y="0"/>
                  </a:moveTo>
                  <a:lnTo>
                    <a:pt x="198" y="1118"/>
                  </a:lnTo>
                  <a:lnTo>
                    <a:pt x="325" y="1848"/>
                  </a:lnTo>
                  <a:lnTo>
                    <a:pt x="2443" y="2335"/>
                  </a:lnTo>
                  <a:lnTo>
                    <a:pt x="2831" y="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88"/>
            <p:cNvSpPr/>
            <p:nvPr/>
          </p:nvSpPr>
          <p:spPr>
            <a:xfrm rot="787510">
              <a:off x="5276253" y="4313238"/>
              <a:ext cx="125778" cy="126468"/>
            </a:xfrm>
            <a:custGeom>
              <a:rect b="b" l="l" r="r" t="t"/>
              <a:pathLst>
                <a:path extrusionOk="0" h="3300" w="3282">
                  <a:moveTo>
                    <a:pt x="2507" y="0"/>
                  </a:moveTo>
                  <a:lnTo>
                    <a:pt x="2119" y="1686"/>
                  </a:lnTo>
                  <a:lnTo>
                    <a:pt x="1" y="1199"/>
                  </a:lnTo>
                  <a:lnTo>
                    <a:pt x="298" y="2776"/>
                  </a:lnTo>
                  <a:lnTo>
                    <a:pt x="2570" y="3299"/>
                  </a:lnTo>
                  <a:lnTo>
                    <a:pt x="2894" y="1857"/>
                  </a:lnTo>
                  <a:lnTo>
                    <a:pt x="3282" y="180"/>
                  </a:lnTo>
                  <a:lnTo>
                    <a:pt x="250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88"/>
            <p:cNvSpPr/>
            <p:nvPr/>
          </p:nvSpPr>
          <p:spPr>
            <a:xfrm rot="787510">
              <a:off x="5556472" y="4350491"/>
              <a:ext cx="214919" cy="68331"/>
            </a:xfrm>
            <a:custGeom>
              <a:rect b="b" l="l" r="r" t="t"/>
              <a:pathLst>
                <a:path extrusionOk="0" h="1783" w="5608">
                  <a:moveTo>
                    <a:pt x="5066" y="0"/>
                  </a:moveTo>
                  <a:cubicBezTo>
                    <a:pt x="4904" y="0"/>
                    <a:pt x="4798" y="107"/>
                    <a:pt x="4751" y="327"/>
                  </a:cubicBezTo>
                  <a:cubicBezTo>
                    <a:pt x="4751" y="336"/>
                    <a:pt x="4751" y="426"/>
                    <a:pt x="4751" y="579"/>
                  </a:cubicBezTo>
                  <a:cubicBezTo>
                    <a:pt x="4778" y="751"/>
                    <a:pt x="4886" y="850"/>
                    <a:pt x="5057" y="895"/>
                  </a:cubicBezTo>
                  <a:cubicBezTo>
                    <a:pt x="5106" y="907"/>
                    <a:pt x="5152" y="913"/>
                    <a:pt x="5194" y="913"/>
                  </a:cubicBezTo>
                  <a:cubicBezTo>
                    <a:pt x="5379" y="913"/>
                    <a:pt x="5500" y="801"/>
                    <a:pt x="5544" y="588"/>
                  </a:cubicBezTo>
                  <a:cubicBezTo>
                    <a:pt x="5607" y="318"/>
                    <a:pt x="5508" y="138"/>
                    <a:pt x="5256" y="39"/>
                  </a:cubicBezTo>
                  <a:cubicBezTo>
                    <a:pt x="5186" y="13"/>
                    <a:pt x="5123" y="0"/>
                    <a:pt x="5066" y="0"/>
                  </a:cubicBezTo>
                  <a:close/>
                  <a:moveTo>
                    <a:pt x="4110" y="337"/>
                  </a:moveTo>
                  <a:cubicBezTo>
                    <a:pt x="4066" y="337"/>
                    <a:pt x="4018" y="340"/>
                    <a:pt x="3967" y="345"/>
                  </a:cubicBezTo>
                  <a:cubicBezTo>
                    <a:pt x="3372" y="471"/>
                    <a:pt x="2912" y="561"/>
                    <a:pt x="2588" y="625"/>
                  </a:cubicBezTo>
                  <a:cubicBezTo>
                    <a:pt x="2146" y="724"/>
                    <a:pt x="1506" y="805"/>
                    <a:pt x="686" y="868"/>
                  </a:cubicBezTo>
                  <a:cubicBezTo>
                    <a:pt x="316" y="904"/>
                    <a:pt x="109" y="1021"/>
                    <a:pt x="64" y="1237"/>
                  </a:cubicBezTo>
                  <a:cubicBezTo>
                    <a:pt x="1" y="1508"/>
                    <a:pt x="136" y="1670"/>
                    <a:pt x="460" y="1751"/>
                  </a:cubicBezTo>
                  <a:cubicBezTo>
                    <a:pt x="551" y="1772"/>
                    <a:pt x="662" y="1782"/>
                    <a:pt x="792" y="1782"/>
                  </a:cubicBezTo>
                  <a:cubicBezTo>
                    <a:pt x="1230" y="1782"/>
                    <a:pt x="1890" y="1667"/>
                    <a:pt x="2786" y="1445"/>
                  </a:cubicBezTo>
                  <a:cubicBezTo>
                    <a:pt x="3913" y="1147"/>
                    <a:pt x="4490" y="931"/>
                    <a:pt x="4517" y="805"/>
                  </a:cubicBezTo>
                  <a:cubicBezTo>
                    <a:pt x="4589" y="493"/>
                    <a:pt x="4455" y="337"/>
                    <a:pt x="4110" y="337"/>
                  </a:cubicBezTo>
                  <a:close/>
                </a:path>
              </a:pathLst>
            </a:custGeom>
            <a:solidFill>
              <a:srgbClr val="4547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88"/>
            <p:cNvSpPr/>
            <p:nvPr/>
          </p:nvSpPr>
          <p:spPr>
            <a:xfrm rot="787510">
              <a:off x="5858154" y="4388382"/>
              <a:ext cx="1087855" cy="605590"/>
            </a:xfrm>
            <a:custGeom>
              <a:rect b="b" l="l" r="r" t="t"/>
              <a:pathLst>
                <a:path extrusionOk="0" h="15802" w="28386">
                  <a:moveTo>
                    <a:pt x="4413" y="2577"/>
                  </a:moveTo>
                  <a:cubicBezTo>
                    <a:pt x="4514" y="2577"/>
                    <a:pt x="4667" y="2596"/>
                    <a:pt x="4895" y="2650"/>
                  </a:cubicBezTo>
                  <a:cubicBezTo>
                    <a:pt x="4986" y="2668"/>
                    <a:pt x="5085" y="2695"/>
                    <a:pt x="5193" y="2722"/>
                  </a:cubicBezTo>
                  <a:cubicBezTo>
                    <a:pt x="5833" y="2912"/>
                    <a:pt x="7771" y="3497"/>
                    <a:pt x="10944" y="4462"/>
                  </a:cubicBezTo>
                  <a:cubicBezTo>
                    <a:pt x="13432" y="5219"/>
                    <a:pt x="15865" y="5922"/>
                    <a:pt x="18164" y="6553"/>
                  </a:cubicBezTo>
                  <a:cubicBezTo>
                    <a:pt x="19137" y="6878"/>
                    <a:pt x="19579" y="7283"/>
                    <a:pt x="19471" y="7752"/>
                  </a:cubicBezTo>
                  <a:cubicBezTo>
                    <a:pt x="19426" y="7923"/>
                    <a:pt x="19327" y="8067"/>
                    <a:pt x="19155" y="8185"/>
                  </a:cubicBezTo>
                  <a:cubicBezTo>
                    <a:pt x="19012" y="8280"/>
                    <a:pt x="18869" y="8324"/>
                    <a:pt x="18725" y="8324"/>
                  </a:cubicBezTo>
                  <a:cubicBezTo>
                    <a:pt x="18679" y="8324"/>
                    <a:pt x="18633" y="8320"/>
                    <a:pt x="18588" y="8311"/>
                  </a:cubicBezTo>
                  <a:cubicBezTo>
                    <a:pt x="13179" y="6652"/>
                    <a:pt x="10241" y="5769"/>
                    <a:pt x="9862" y="5670"/>
                  </a:cubicBezTo>
                  <a:cubicBezTo>
                    <a:pt x="6752" y="4777"/>
                    <a:pt x="4922" y="4219"/>
                    <a:pt x="4436" y="4002"/>
                  </a:cubicBezTo>
                  <a:cubicBezTo>
                    <a:pt x="4030" y="3822"/>
                    <a:pt x="3868" y="3552"/>
                    <a:pt x="3958" y="3173"/>
                  </a:cubicBezTo>
                  <a:cubicBezTo>
                    <a:pt x="4030" y="2848"/>
                    <a:pt x="4138" y="2659"/>
                    <a:pt x="4273" y="2596"/>
                  </a:cubicBezTo>
                  <a:cubicBezTo>
                    <a:pt x="4302" y="2585"/>
                    <a:pt x="4346" y="2577"/>
                    <a:pt x="4413" y="2577"/>
                  </a:cubicBezTo>
                  <a:close/>
                  <a:moveTo>
                    <a:pt x="2200" y="0"/>
                  </a:moveTo>
                  <a:lnTo>
                    <a:pt x="1" y="9573"/>
                  </a:lnTo>
                  <a:lnTo>
                    <a:pt x="27133" y="15801"/>
                  </a:lnTo>
                  <a:lnTo>
                    <a:pt x="27151" y="15729"/>
                  </a:lnTo>
                  <a:cubicBezTo>
                    <a:pt x="27619" y="13755"/>
                    <a:pt x="27971" y="11718"/>
                    <a:pt x="28196" y="9699"/>
                  </a:cubicBezTo>
                  <a:cubicBezTo>
                    <a:pt x="28386" y="8825"/>
                    <a:pt x="27926" y="8248"/>
                    <a:pt x="26853" y="7977"/>
                  </a:cubicBezTo>
                  <a:cubicBezTo>
                    <a:pt x="18768" y="5048"/>
                    <a:pt x="10493" y="2371"/>
                    <a:pt x="2272" y="27"/>
                  </a:cubicBezTo>
                  <a:lnTo>
                    <a:pt x="220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88"/>
            <p:cNvSpPr/>
            <p:nvPr/>
          </p:nvSpPr>
          <p:spPr>
            <a:xfrm rot="787510">
              <a:off x="6027045" y="4465191"/>
              <a:ext cx="608388" cy="226071"/>
            </a:xfrm>
            <a:custGeom>
              <a:rect b="b" l="l" r="r" t="t"/>
              <a:pathLst>
                <a:path extrusionOk="0" h="5899" w="15875">
                  <a:moveTo>
                    <a:pt x="630" y="1"/>
                  </a:moveTo>
                  <a:cubicBezTo>
                    <a:pt x="562" y="1"/>
                    <a:pt x="505" y="8"/>
                    <a:pt x="460" y="23"/>
                  </a:cubicBezTo>
                  <a:cubicBezTo>
                    <a:pt x="298" y="95"/>
                    <a:pt x="181" y="302"/>
                    <a:pt x="100" y="663"/>
                  </a:cubicBezTo>
                  <a:cubicBezTo>
                    <a:pt x="1" y="1078"/>
                    <a:pt x="172" y="1384"/>
                    <a:pt x="623" y="1573"/>
                  </a:cubicBezTo>
                  <a:cubicBezTo>
                    <a:pt x="1118" y="1799"/>
                    <a:pt x="2921" y="2349"/>
                    <a:pt x="6049" y="3241"/>
                  </a:cubicBezTo>
                  <a:cubicBezTo>
                    <a:pt x="6437" y="3340"/>
                    <a:pt x="9348" y="4223"/>
                    <a:pt x="14784" y="5882"/>
                  </a:cubicBezTo>
                  <a:cubicBezTo>
                    <a:pt x="14838" y="5893"/>
                    <a:pt x="14891" y="5899"/>
                    <a:pt x="14944" y="5899"/>
                  </a:cubicBezTo>
                  <a:cubicBezTo>
                    <a:pt x="15103" y="5899"/>
                    <a:pt x="15257" y="5848"/>
                    <a:pt x="15405" y="5747"/>
                  </a:cubicBezTo>
                  <a:cubicBezTo>
                    <a:pt x="15595" y="5621"/>
                    <a:pt x="15712" y="5458"/>
                    <a:pt x="15757" y="5269"/>
                  </a:cubicBezTo>
                  <a:cubicBezTo>
                    <a:pt x="15874" y="4755"/>
                    <a:pt x="15424" y="4323"/>
                    <a:pt x="14405" y="3980"/>
                  </a:cubicBezTo>
                  <a:cubicBezTo>
                    <a:pt x="12088" y="3349"/>
                    <a:pt x="9682" y="2646"/>
                    <a:pt x="7176" y="1889"/>
                  </a:cubicBezTo>
                  <a:cubicBezTo>
                    <a:pt x="3976" y="915"/>
                    <a:pt x="2065" y="329"/>
                    <a:pt x="1425" y="149"/>
                  </a:cubicBezTo>
                  <a:cubicBezTo>
                    <a:pt x="1073" y="51"/>
                    <a:pt x="810" y="1"/>
                    <a:pt x="6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88"/>
            <p:cNvSpPr/>
            <p:nvPr/>
          </p:nvSpPr>
          <p:spPr>
            <a:xfrm rot="787510">
              <a:off x="5717956" y="4731255"/>
              <a:ext cx="1111348" cy="477015"/>
            </a:xfrm>
            <a:custGeom>
              <a:rect b="b" l="l" r="r" t="t"/>
              <a:pathLst>
                <a:path extrusionOk="0" h="12447" w="28999">
                  <a:moveTo>
                    <a:pt x="2011" y="1"/>
                  </a:moveTo>
                  <a:lnTo>
                    <a:pt x="136" y="8185"/>
                  </a:lnTo>
                  <a:lnTo>
                    <a:pt x="1" y="8753"/>
                  </a:lnTo>
                  <a:cubicBezTo>
                    <a:pt x="8672" y="10592"/>
                    <a:pt x="17172" y="11818"/>
                    <a:pt x="25501" y="12413"/>
                  </a:cubicBezTo>
                  <a:cubicBezTo>
                    <a:pt x="25660" y="12435"/>
                    <a:pt x="25809" y="12446"/>
                    <a:pt x="25949" y="12446"/>
                  </a:cubicBezTo>
                  <a:cubicBezTo>
                    <a:pt x="26720" y="12446"/>
                    <a:pt x="27220" y="12112"/>
                    <a:pt x="27448" y="11448"/>
                  </a:cubicBezTo>
                  <a:cubicBezTo>
                    <a:pt x="28061" y="9718"/>
                    <a:pt x="28575" y="7969"/>
                    <a:pt x="28999" y="6193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88"/>
            <p:cNvSpPr/>
            <p:nvPr/>
          </p:nvSpPr>
          <p:spPr>
            <a:xfrm rot="787510">
              <a:off x="5192958" y="4307909"/>
              <a:ext cx="1734529" cy="851015"/>
            </a:xfrm>
            <a:custGeom>
              <a:rect b="b" l="l" r="r" t="t"/>
              <a:pathLst>
                <a:path extrusionOk="0" h="22206" w="45260">
                  <a:moveTo>
                    <a:pt x="19277" y="430"/>
                  </a:moveTo>
                  <a:cubicBezTo>
                    <a:pt x="20268" y="625"/>
                    <a:pt x="21223" y="951"/>
                    <a:pt x="22193" y="1230"/>
                  </a:cubicBezTo>
                  <a:cubicBezTo>
                    <a:pt x="23221" y="1545"/>
                    <a:pt x="24248" y="1852"/>
                    <a:pt x="25276" y="2185"/>
                  </a:cubicBezTo>
                  <a:cubicBezTo>
                    <a:pt x="27331" y="2834"/>
                    <a:pt x="29377" y="3501"/>
                    <a:pt x="31414" y="4177"/>
                  </a:cubicBezTo>
                  <a:cubicBezTo>
                    <a:pt x="33460" y="4844"/>
                    <a:pt x="35489" y="5565"/>
                    <a:pt x="37544" y="6205"/>
                  </a:cubicBezTo>
                  <a:cubicBezTo>
                    <a:pt x="39599" y="6836"/>
                    <a:pt x="41627" y="7567"/>
                    <a:pt x="43637" y="8315"/>
                  </a:cubicBezTo>
                  <a:lnTo>
                    <a:pt x="43655" y="8324"/>
                  </a:lnTo>
                  <a:cubicBezTo>
                    <a:pt x="44016" y="8423"/>
                    <a:pt x="44367" y="8567"/>
                    <a:pt x="44602" y="8810"/>
                  </a:cubicBezTo>
                  <a:cubicBezTo>
                    <a:pt x="44710" y="8937"/>
                    <a:pt x="44782" y="9081"/>
                    <a:pt x="44818" y="9234"/>
                  </a:cubicBezTo>
                  <a:cubicBezTo>
                    <a:pt x="44845" y="9396"/>
                    <a:pt x="44836" y="9568"/>
                    <a:pt x="44800" y="9739"/>
                  </a:cubicBezTo>
                  <a:cubicBezTo>
                    <a:pt x="44791" y="9748"/>
                    <a:pt x="44791" y="9748"/>
                    <a:pt x="44791" y="9757"/>
                  </a:cubicBezTo>
                  <a:cubicBezTo>
                    <a:pt x="44728" y="10262"/>
                    <a:pt x="44665" y="10766"/>
                    <a:pt x="44593" y="11271"/>
                  </a:cubicBezTo>
                  <a:lnTo>
                    <a:pt x="44358" y="12777"/>
                  </a:lnTo>
                  <a:cubicBezTo>
                    <a:pt x="44268" y="13281"/>
                    <a:pt x="44196" y="13777"/>
                    <a:pt x="44097" y="14282"/>
                  </a:cubicBezTo>
                  <a:cubicBezTo>
                    <a:pt x="44016" y="14778"/>
                    <a:pt x="43908" y="15282"/>
                    <a:pt x="43799" y="15778"/>
                  </a:cubicBezTo>
                  <a:cubicBezTo>
                    <a:pt x="43637" y="16454"/>
                    <a:pt x="43457" y="17130"/>
                    <a:pt x="43259" y="17797"/>
                  </a:cubicBezTo>
                  <a:cubicBezTo>
                    <a:pt x="43051" y="18473"/>
                    <a:pt x="42853" y="19140"/>
                    <a:pt x="42646" y="19807"/>
                  </a:cubicBezTo>
                  <a:cubicBezTo>
                    <a:pt x="42546" y="20141"/>
                    <a:pt x="42438" y="20474"/>
                    <a:pt x="42321" y="20808"/>
                  </a:cubicBezTo>
                  <a:cubicBezTo>
                    <a:pt x="42294" y="20889"/>
                    <a:pt x="42267" y="20970"/>
                    <a:pt x="42240" y="21051"/>
                  </a:cubicBezTo>
                  <a:cubicBezTo>
                    <a:pt x="42213" y="21123"/>
                    <a:pt x="42177" y="21196"/>
                    <a:pt x="42141" y="21268"/>
                  </a:cubicBezTo>
                  <a:cubicBezTo>
                    <a:pt x="42069" y="21412"/>
                    <a:pt x="41970" y="21529"/>
                    <a:pt x="41852" y="21628"/>
                  </a:cubicBezTo>
                  <a:cubicBezTo>
                    <a:pt x="41618" y="21827"/>
                    <a:pt x="41294" y="21917"/>
                    <a:pt x="40969" y="21935"/>
                  </a:cubicBezTo>
                  <a:cubicBezTo>
                    <a:pt x="40798" y="21935"/>
                    <a:pt x="40636" y="21926"/>
                    <a:pt x="40455" y="21908"/>
                  </a:cubicBezTo>
                  <a:lnTo>
                    <a:pt x="39932" y="21872"/>
                  </a:lnTo>
                  <a:cubicBezTo>
                    <a:pt x="38526" y="21799"/>
                    <a:pt x="37138" y="21673"/>
                    <a:pt x="35741" y="21538"/>
                  </a:cubicBezTo>
                  <a:cubicBezTo>
                    <a:pt x="34344" y="21385"/>
                    <a:pt x="32947" y="21241"/>
                    <a:pt x="31559" y="21051"/>
                  </a:cubicBezTo>
                  <a:cubicBezTo>
                    <a:pt x="30864" y="20961"/>
                    <a:pt x="30170" y="20853"/>
                    <a:pt x="29485" y="20754"/>
                  </a:cubicBezTo>
                  <a:cubicBezTo>
                    <a:pt x="28791" y="20646"/>
                    <a:pt x="28097" y="20547"/>
                    <a:pt x="27403" y="20438"/>
                  </a:cubicBezTo>
                  <a:cubicBezTo>
                    <a:pt x="26015" y="20222"/>
                    <a:pt x="24636" y="19988"/>
                    <a:pt x="23257" y="19753"/>
                  </a:cubicBezTo>
                  <a:cubicBezTo>
                    <a:pt x="20562" y="19287"/>
                    <a:pt x="17868" y="18768"/>
                    <a:pt x="15191" y="18224"/>
                  </a:cubicBezTo>
                  <a:lnTo>
                    <a:pt x="15191" y="18224"/>
                  </a:lnTo>
                  <a:lnTo>
                    <a:pt x="15279" y="17851"/>
                  </a:lnTo>
                  <a:cubicBezTo>
                    <a:pt x="15297" y="17743"/>
                    <a:pt x="15234" y="17644"/>
                    <a:pt x="15135" y="17617"/>
                  </a:cubicBezTo>
                  <a:lnTo>
                    <a:pt x="14017" y="17362"/>
                  </a:lnTo>
                  <a:lnTo>
                    <a:pt x="14017" y="17362"/>
                  </a:lnTo>
                  <a:lnTo>
                    <a:pt x="14108" y="16968"/>
                  </a:lnTo>
                  <a:lnTo>
                    <a:pt x="14108" y="16959"/>
                  </a:lnTo>
                  <a:cubicBezTo>
                    <a:pt x="14117" y="16905"/>
                    <a:pt x="14108" y="16860"/>
                    <a:pt x="14081" y="16815"/>
                  </a:cubicBezTo>
                  <a:cubicBezTo>
                    <a:pt x="13774" y="16409"/>
                    <a:pt x="13441" y="16058"/>
                    <a:pt x="13098" y="15706"/>
                  </a:cubicBezTo>
                  <a:cubicBezTo>
                    <a:pt x="12756" y="15364"/>
                    <a:pt x="12413" y="15030"/>
                    <a:pt x="12061" y="14697"/>
                  </a:cubicBezTo>
                  <a:cubicBezTo>
                    <a:pt x="11349" y="14039"/>
                    <a:pt x="10628" y="13399"/>
                    <a:pt x="9907" y="12759"/>
                  </a:cubicBezTo>
                  <a:cubicBezTo>
                    <a:pt x="9177" y="12119"/>
                    <a:pt x="8447" y="11497"/>
                    <a:pt x="7708" y="10866"/>
                  </a:cubicBezTo>
                  <a:cubicBezTo>
                    <a:pt x="7338" y="10559"/>
                    <a:pt x="6969" y="10244"/>
                    <a:pt x="6581" y="9946"/>
                  </a:cubicBezTo>
                  <a:cubicBezTo>
                    <a:pt x="6392" y="9802"/>
                    <a:pt x="6184" y="9658"/>
                    <a:pt x="5977" y="9532"/>
                  </a:cubicBezTo>
                  <a:cubicBezTo>
                    <a:pt x="5818" y="9428"/>
                    <a:pt x="5653" y="9329"/>
                    <a:pt x="5471" y="9244"/>
                  </a:cubicBezTo>
                  <a:lnTo>
                    <a:pt x="5471" y="9244"/>
                  </a:lnTo>
                  <a:cubicBezTo>
                    <a:pt x="5490" y="9164"/>
                    <a:pt x="5510" y="9082"/>
                    <a:pt x="5526" y="9000"/>
                  </a:cubicBezTo>
                  <a:lnTo>
                    <a:pt x="5535" y="8955"/>
                  </a:lnTo>
                  <a:cubicBezTo>
                    <a:pt x="5535" y="8946"/>
                    <a:pt x="5535" y="8937"/>
                    <a:pt x="5535" y="8928"/>
                  </a:cubicBezTo>
                  <a:cubicBezTo>
                    <a:pt x="5535" y="8838"/>
                    <a:pt x="5463" y="8774"/>
                    <a:pt x="5382" y="8774"/>
                  </a:cubicBezTo>
                  <a:cubicBezTo>
                    <a:pt x="5175" y="8774"/>
                    <a:pt x="4976" y="8747"/>
                    <a:pt x="4778" y="8720"/>
                  </a:cubicBezTo>
                  <a:cubicBezTo>
                    <a:pt x="4580" y="8693"/>
                    <a:pt x="4382" y="8657"/>
                    <a:pt x="4192" y="8612"/>
                  </a:cubicBezTo>
                  <a:cubicBezTo>
                    <a:pt x="3994" y="8567"/>
                    <a:pt x="3805" y="8513"/>
                    <a:pt x="3615" y="8450"/>
                  </a:cubicBezTo>
                  <a:cubicBezTo>
                    <a:pt x="3488" y="8413"/>
                    <a:pt x="3360" y="8369"/>
                    <a:pt x="3236" y="8316"/>
                  </a:cubicBezTo>
                  <a:lnTo>
                    <a:pt x="3236" y="8316"/>
                  </a:lnTo>
                  <a:lnTo>
                    <a:pt x="3309" y="7999"/>
                  </a:lnTo>
                  <a:lnTo>
                    <a:pt x="3318" y="7963"/>
                  </a:lnTo>
                  <a:cubicBezTo>
                    <a:pt x="3318" y="7954"/>
                    <a:pt x="3318" y="7945"/>
                    <a:pt x="3318" y="7936"/>
                  </a:cubicBezTo>
                  <a:cubicBezTo>
                    <a:pt x="3318" y="7846"/>
                    <a:pt x="3255" y="7765"/>
                    <a:pt x="3165" y="7765"/>
                  </a:cubicBezTo>
                  <a:cubicBezTo>
                    <a:pt x="2966" y="7756"/>
                    <a:pt x="2768" y="7729"/>
                    <a:pt x="2579" y="7702"/>
                  </a:cubicBezTo>
                  <a:cubicBezTo>
                    <a:pt x="2390" y="7666"/>
                    <a:pt x="2200" y="7630"/>
                    <a:pt x="2011" y="7585"/>
                  </a:cubicBezTo>
                  <a:cubicBezTo>
                    <a:pt x="1680" y="7506"/>
                    <a:pt x="1350" y="7420"/>
                    <a:pt x="1031" y="7298"/>
                  </a:cubicBezTo>
                  <a:lnTo>
                    <a:pt x="1031" y="7298"/>
                  </a:lnTo>
                  <a:cubicBezTo>
                    <a:pt x="992" y="6753"/>
                    <a:pt x="915" y="6209"/>
                    <a:pt x="821" y="5665"/>
                  </a:cubicBezTo>
                  <a:cubicBezTo>
                    <a:pt x="746" y="5190"/>
                    <a:pt x="677" y="4708"/>
                    <a:pt x="519" y="4242"/>
                  </a:cubicBezTo>
                  <a:lnTo>
                    <a:pt x="519" y="4242"/>
                  </a:lnTo>
                  <a:cubicBezTo>
                    <a:pt x="712" y="4272"/>
                    <a:pt x="903" y="4309"/>
                    <a:pt x="1092" y="4349"/>
                  </a:cubicBezTo>
                  <a:cubicBezTo>
                    <a:pt x="1398" y="4403"/>
                    <a:pt x="1695" y="4475"/>
                    <a:pt x="1993" y="4547"/>
                  </a:cubicBezTo>
                  <a:cubicBezTo>
                    <a:pt x="2597" y="4691"/>
                    <a:pt x="3201" y="4844"/>
                    <a:pt x="3787" y="5025"/>
                  </a:cubicBezTo>
                  <a:lnTo>
                    <a:pt x="3805" y="5025"/>
                  </a:lnTo>
                  <a:cubicBezTo>
                    <a:pt x="3820" y="5029"/>
                    <a:pt x="3836" y="5031"/>
                    <a:pt x="3851" y="5031"/>
                  </a:cubicBezTo>
                  <a:cubicBezTo>
                    <a:pt x="3931" y="5031"/>
                    <a:pt x="3998" y="4973"/>
                    <a:pt x="4021" y="4889"/>
                  </a:cubicBezTo>
                  <a:lnTo>
                    <a:pt x="4021" y="4880"/>
                  </a:lnTo>
                  <a:lnTo>
                    <a:pt x="4148" y="4317"/>
                  </a:lnTo>
                  <a:lnTo>
                    <a:pt x="4148" y="4317"/>
                  </a:lnTo>
                  <a:cubicBezTo>
                    <a:pt x="4481" y="4347"/>
                    <a:pt x="4813" y="4416"/>
                    <a:pt x="5139" y="4484"/>
                  </a:cubicBezTo>
                  <a:cubicBezTo>
                    <a:pt x="5526" y="4583"/>
                    <a:pt x="5905" y="4682"/>
                    <a:pt x="6284" y="4835"/>
                  </a:cubicBezTo>
                  <a:cubicBezTo>
                    <a:pt x="6293" y="4844"/>
                    <a:pt x="6302" y="4844"/>
                    <a:pt x="6311" y="4844"/>
                  </a:cubicBezTo>
                  <a:cubicBezTo>
                    <a:pt x="6322" y="4847"/>
                    <a:pt x="6334" y="4848"/>
                    <a:pt x="6345" y="4848"/>
                  </a:cubicBezTo>
                  <a:cubicBezTo>
                    <a:pt x="6421" y="4848"/>
                    <a:pt x="6485" y="4797"/>
                    <a:pt x="6509" y="4718"/>
                  </a:cubicBezTo>
                  <a:lnTo>
                    <a:pt x="6509" y="4691"/>
                  </a:lnTo>
                  <a:lnTo>
                    <a:pt x="6584" y="4392"/>
                  </a:lnTo>
                  <a:lnTo>
                    <a:pt x="6584" y="4392"/>
                  </a:lnTo>
                  <a:cubicBezTo>
                    <a:pt x="7031" y="4355"/>
                    <a:pt x="7460" y="4267"/>
                    <a:pt x="7888" y="4186"/>
                  </a:cubicBezTo>
                  <a:cubicBezTo>
                    <a:pt x="8366" y="4087"/>
                    <a:pt x="8834" y="3970"/>
                    <a:pt x="9303" y="3862"/>
                  </a:cubicBezTo>
                  <a:cubicBezTo>
                    <a:pt x="9781" y="3745"/>
                    <a:pt x="10250" y="3627"/>
                    <a:pt x="10718" y="3501"/>
                  </a:cubicBezTo>
                  <a:lnTo>
                    <a:pt x="12116" y="3132"/>
                  </a:lnTo>
                  <a:cubicBezTo>
                    <a:pt x="13053" y="2888"/>
                    <a:pt x="13981" y="2627"/>
                    <a:pt x="14919" y="2348"/>
                  </a:cubicBezTo>
                  <a:cubicBezTo>
                    <a:pt x="15379" y="2203"/>
                    <a:pt x="15838" y="2050"/>
                    <a:pt x="16298" y="1888"/>
                  </a:cubicBezTo>
                  <a:cubicBezTo>
                    <a:pt x="16758" y="1717"/>
                    <a:pt x="17217" y="1545"/>
                    <a:pt x="17659" y="1275"/>
                  </a:cubicBezTo>
                  <a:cubicBezTo>
                    <a:pt x="17695" y="1248"/>
                    <a:pt x="17722" y="1212"/>
                    <a:pt x="17731" y="1167"/>
                  </a:cubicBezTo>
                  <a:lnTo>
                    <a:pt x="17731" y="1158"/>
                  </a:lnTo>
                  <a:lnTo>
                    <a:pt x="17858" y="621"/>
                  </a:lnTo>
                  <a:lnTo>
                    <a:pt x="17858" y="621"/>
                  </a:lnTo>
                  <a:cubicBezTo>
                    <a:pt x="18019" y="634"/>
                    <a:pt x="18172" y="666"/>
                    <a:pt x="18326" y="698"/>
                  </a:cubicBezTo>
                  <a:cubicBezTo>
                    <a:pt x="18542" y="761"/>
                    <a:pt x="18759" y="824"/>
                    <a:pt x="18966" y="923"/>
                  </a:cubicBezTo>
                  <a:cubicBezTo>
                    <a:pt x="18975" y="923"/>
                    <a:pt x="18984" y="932"/>
                    <a:pt x="19002" y="932"/>
                  </a:cubicBezTo>
                  <a:cubicBezTo>
                    <a:pt x="19013" y="935"/>
                    <a:pt x="19023" y="936"/>
                    <a:pt x="19034" y="936"/>
                  </a:cubicBezTo>
                  <a:cubicBezTo>
                    <a:pt x="19103" y="936"/>
                    <a:pt x="19168" y="886"/>
                    <a:pt x="19191" y="815"/>
                  </a:cubicBezTo>
                  <a:lnTo>
                    <a:pt x="19200" y="779"/>
                  </a:lnTo>
                  <a:lnTo>
                    <a:pt x="19277" y="430"/>
                  </a:lnTo>
                  <a:close/>
                  <a:moveTo>
                    <a:pt x="19118" y="0"/>
                  </a:moveTo>
                  <a:cubicBezTo>
                    <a:pt x="19034" y="0"/>
                    <a:pt x="18964" y="53"/>
                    <a:pt x="18948" y="139"/>
                  </a:cubicBezTo>
                  <a:lnTo>
                    <a:pt x="18939" y="157"/>
                  </a:lnTo>
                  <a:lnTo>
                    <a:pt x="18855" y="537"/>
                  </a:lnTo>
                  <a:lnTo>
                    <a:pt x="18855" y="537"/>
                  </a:lnTo>
                  <a:cubicBezTo>
                    <a:pt x="18695" y="524"/>
                    <a:pt x="18535" y="496"/>
                    <a:pt x="18380" y="464"/>
                  </a:cubicBezTo>
                  <a:cubicBezTo>
                    <a:pt x="18164" y="410"/>
                    <a:pt x="17948" y="355"/>
                    <a:pt x="17749" y="238"/>
                  </a:cubicBezTo>
                  <a:cubicBezTo>
                    <a:pt x="17731" y="238"/>
                    <a:pt x="17722" y="229"/>
                    <a:pt x="17704" y="229"/>
                  </a:cubicBezTo>
                  <a:cubicBezTo>
                    <a:pt x="17692" y="227"/>
                    <a:pt x="17680" y="225"/>
                    <a:pt x="17669" y="225"/>
                  </a:cubicBezTo>
                  <a:cubicBezTo>
                    <a:pt x="17601" y="225"/>
                    <a:pt x="17539" y="269"/>
                    <a:pt x="17524" y="346"/>
                  </a:cubicBezTo>
                  <a:lnTo>
                    <a:pt x="17515" y="391"/>
                  </a:lnTo>
                  <a:lnTo>
                    <a:pt x="17379" y="989"/>
                  </a:lnTo>
                  <a:lnTo>
                    <a:pt x="17379" y="989"/>
                  </a:lnTo>
                  <a:cubicBezTo>
                    <a:pt x="17029" y="1231"/>
                    <a:pt x="16601" y="1419"/>
                    <a:pt x="16181" y="1590"/>
                  </a:cubicBezTo>
                  <a:cubicBezTo>
                    <a:pt x="15739" y="1771"/>
                    <a:pt x="15288" y="1924"/>
                    <a:pt x="14829" y="2077"/>
                  </a:cubicBezTo>
                  <a:cubicBezTo>
                    <a:pt x="13918" y="2384"/>
                    <a:pt x="12990" y="2645"/>
                    <a:pt x="12052" y="2897"/>
                  </a:cubicBezTo>
                  <a:cubicBezTo>
                    <a:pt x="11593" y="3024"/>
                    <a:pt x="11124" y="3159"/>
                    <a:pt x="10655" y="3276"/>
                  </a:cubicBezTo>
                  <a:cubicBezTo>
                    <a:pt x="10187" y="3393"/>
                    <a:pt x="9718" y="3510"/>
                    <a:pt x="9249" y="3618"/>
                  </a:cubicBezTo>
                  <a:cubicBezTo>
                    <a:pt x="8780" y="3727"/>
                    <a:pt x="8303" y="3808"/>
                    <a:pt x="7834" y="3889"/>
                  </a:cubicBezTo>
                  <a:cubicBezTo>
                    <a:pt x="7600" y="3934"/>
                    <a:pt x="7356" y="3961"/>
                    <a:pt x="7122" y="3988"/>
                  </a:cubicBezTo>
                  <a:cubicBezTo>
                    <a:pt x="6953" y="4008"/>
                    <a:pt x="6784" y="4022"/>
                    <a:pt x="6618" y="4022"/>
                  </a:cubicBezTo>
                  <a:cubicBezTo>
                    <a:pt x="6554" y="4022"/>
                    <a:pt x="6491" y="4020"/>
                    <a:pt x="6428" y="4015"/>
                  </a:cubicBezTo>
                  <a:cubicBezTo>
                    <a:pt x="6338" y="4015"/>
                    <a:pt x="6256" y="4069"/>
                    <a:pt x="6238" y="4159"/>
                  </a:cubicBezTo>
                  <a:lnTo>
                    <a:pt x="6238" y="4168"/>
                  </a:lnTo>
                  <a:lnTo>
                    <a:pt x="6176" y="4441"/>
                  </a:lnTo>
                  <a:lnTo>
                    <a:pt x="6176" y="4441"/>
                  </a:lnTo>
                  <a:cubicBezTo>
                    <a:pt x="5842" y="4407"/>
                    <a:pt x="5510" y="4345"/>
                    <a:pt x="5184" y="4276"/>
                  </a:cubicBezTo>
                  <a:cubicBezTo>
                    <a:pt x="4796" y="4186"/>
                    <a:pt x="4418" y="4078"/>
                    <a:pt x="4039" y="3925"/>
                  </a:cubicBezTo>
                  <a:cubicBezTo>
                    <a:pt x="4030" y="3925"/>
                    <a:pt x="4021" y="3916"/>
                    <a:pt x="4012" y="3916"/>
                  </a:cubicBezTo>
                  <a:cubicBezTo>
                    <a:pt x="4000" y="3914"/>
                    <a:pt x="3989" y="3912"/>
                    <a:pt x="3978" y="3912"/>
                  </a:cubicBezTo>
                  <a:cubicBezTo>
                    <a:pt x="3902" y="3912"/>
                    <a:pt x="3837" y="3964"/>
                    <a:pt x="3814" y="4042"/>
                  </a:cubicBezTo>
                  <a:lnTo>
                    <a:pt x="3805" y="4069"/>
                  </a:lnTo>
                  <a:lnTo>
                    <a:pt x="3683" y="4611"/>
                  </a:lnTo>
                  <a:lnTo>
                    <a:pt x="3683" y="4611"/>
                  </a:lnTo>
                  <a:cubicBezTo>
                    <a:pt x="3136" y="4513"/>
                    <a:pt x="2596" y="4406"/>
                    <a:pt x="2056" y="4285"/>
                  </a:cubicBezTo>
                  <a:cubicBezTo>
                    <a:pt x="1759" y="4222"/>
                    <a:pt x="1452" y="4159"/>
                    <a:pt x="1155" y="4078"/>
                  </a:cubicBezTo>
                  <a:cubicBezTo>
                    <a:pt x="857" y="3997"/>
                    <a:pt x="560" y="3916"/>
                    <a:pt x="262" y="3817"/>
                  </a:cubicBezTo>
                  <a:cubicBezTo>
                    <a:pt x="253" y="3808"/>
                    <a:pt x="235" y="3808"/>
                    <a:pt x="217" y="3808"/>
                  </a:cubicBezTo>
                  <a:cubicBezTo>
                    <a:pt x="212" y="3807"/>
                    <a:pt x="206" y="3807"/>
                    <a:pt x="200" y="3807"/>
                  </a:cubicBezTo>
                  <a:cubicBezTo>
                    <a:pt x="109" y="3807"/>
                    <a:pt x="37" y="3876"/>
                    <a:pt x="37" y="3970"/>
                  </a:cubicBezTo>
                  <a:lnTo>
                    <a:pt x="28" y="4042"/>
                  </a:lnTo>
                  <a:cubicBezTo>
                    <a:pt x="1" y="4637"/>
                    <a:pt x="127" y="5205"/>
                    <a:pt x="235" y="5773"/>
                  </a:cubicBezTo>
                  <a:cubicBezTo>
                    <a:pt x="352" y="6341"/>
                    <a:pt x="488" y="6909"/>
                    <a:pt x="659" y="7467"/>
                  </a:cubicBezTo>
                  <a:lnTo>
                    <a:pt x="677" y="7521"/>
                  </a:lnTo>
                  <a:cubicBezTo>
                    <a:pt x="686" y="7576"/>
                    <a:pt x="740" y="7621"/>
                    <a:pt x="803" y="7621"/>
                  </a:cubicBezTo>
                  <a:cubicBezTo>
                    <a:pt x="1200" y="7648"/>
                    <a:pt x="1578" y="7720"/>
                    <a:pt x="1957" y="7801"/>
                  </a:cubicBezTo>
                  <a:cubicBezTo>
                    <a:pt x="2146" y="7846"/>
                    <a:pt x="2335" y="7891"/>
                    <a:pt x="2525" y="7945"/>
                  </a:cubicBezTo>
                  <a:cubicBezTo>
                    <a:pt x="2646" y="7981"/>
                    <a:pt x="2771" y="8022"/>
                    <a:pt x="2894" y="8069"/>
                  </a:cubicBezTo>
                  <a:lnTo>
                    <a:pt x="2894" y="8069"/>
                  </a:lnTo>
                  <a:lnTo>
                    <a:pt x="2822" y="8387"/>
                  </a:lnTo>
                  <a:lnTo>
                    <a:pt x="2813" y="8423"/>
                  </a:lnTo>
                  <a:cubicBezTo>
                    <a:pt x="2804" y="8432"/>
                    <a:pt x="2804" y="8441"/>
                    <a:pt x="2804" y="8450"/>
                  </a:cubicBezTo>
                  <a:cubicBezTo>
                    <a:pt x="2804" y="8540"/>
                    <a:pt x="2876" y="8612"/>
                    <a:pt x="2966" y="8612"/>
                  </a:cubicBezTo>
                  <a:cubicBezTo>
                    <a:pt x="3174" y="8612"/>
                    <a:pt x="3372" y="8639"/>
                    <a:pt x="3570" y="8666"/>
                  </a:cubicBezTo>
                  <a:cubicBezTo>
                    <a:pt x="3760" y="8693"/>
                    <a:pt x="3958" y="8729"/>
                    <a:pt x="4156" y="8774"/>
                  </a:cubicBezTo>
                  <a:cubicBezTo>
                    <a:pt x="4346" y="8819"/>
                    <a:pt x="4535" y="8874"/>
                    <a:pt x="4733" y="8928"/>
                  </a:cubicBezTo>
                  <a:cubicBezTo>
                    <a:pt x="4859" y="8970"/>
                    <a:pt x="4986" y="9016"/>
                    <a:pt x="5109" y="9069"/>
                  </a:cubicBezTo>
                  <a:lnTo>
                    <a:pt x="5109" y="9069"/>
                  </a:lnTo>
                  <a:cubicBezTo>
                    <a:pt x="5091" y="9149"/>
                    <a:pt x="5074" y="9232"/>
                    <a:pt x="5058" y="9315"/>
                  </a:cubicBezTo>
                  <a:cubicBezTo>
                    <a:pt x="5031" y="9414"/>
                    <a:pt x="5085" y="9514"/>
                    <a:pt x="5184" y="9541"/>
                  </a:cubicBezTo>
                  <a:cubicBezTo>
                    <a:pt x="5382" y="9604"/>
                    <a:pt x="5598" y="9712"/>
                    <a:pt x="5797" y="9829"/>
                  </a:cubicBezTo>
                  <a:cubicBezTo>
                    <a:pt x="6004" y="9937"/>
                    <a:pt x="6211" y="10063"/>
                    <a:pt x="6410" y="10199"/>
                  </a:cubicBezTo>
                  <a:cubicBezTo>
                    <a:pt x="6806" y="10460"/>
                    <a:pt x="7194" y="10739"/>
                    <a:pt x="7582" y="11028"/>
                  </a:cubicBezTo>
                  <a:cubicBezTo>
                    <a:pt x="8348" y="11614"/>
                    <a:pt x="9069" y="12254"/>
                    <a:pt x="9790" y="12894"/>
                  </a:cubicBezTo>
                  <a:cubicBezTo>
                    <a:pt x="10502" y="13534"/>
                    <a:pt x="11214" y="14192"/>
                    <a:pt x="11890" y="14868"/>
                  </a:cubicBezTo>
                  <a:cubicBezTo>
                    <a:pt x="12233" y="15210"/>
                    <a:pt x="12566" y="15553"/>
                    <a:pt x="12882" y="15913"/>
                  </a:cubicBezTo>
                  <a:cubicBezTo>
                    <a:pt x="13178" y="16252"/>
                    <a:pt x="13474" y="16590"/>
                    <a:pt x="13710" y="16958"/>
                  </a:cubicBezTo>
                  <a:lnTo>
                    <a:pt x="13710" y="16958"/>
                  </a:lnTo>
                  <a:lnTo>
                    <a:pt x="13594" y="17464"/>
                  </a:lnTo>
                  <a:cubicBezTo>
                    <a:pt x="13567" y="17572"/>
                    <a:pt x="13639" y="17671"/>
                    <a:pt x="13738" y="17698"/>
                  </a:cubicBezTo>
                  <a:lnTo>
                    <a:pt x="14855" y="17952"/>
                  </a:lnTo>
                  <a:lnTo>
                    <a:pt x="14855" y="17952"/>
                  </a:lnTo>
                  <a:lnTo>
                    <a:pt x="14766" y="18329"/>
                  </a:lnTo>
                  <a:lnTo>
                    <a:pt x="14766" y="18338"/>
                  </a:lnTo>
                  <a:cubicBezTo>
                    <a:pt x="14748" y="18437"/>
                    <a:pt x="14811" y="18545"/>
                    <a:pt x="14919" y="18563"/>
                  </a:cubicBezTo>
                  <a:cubicBezTo>
                    <a:pt x="17659" y="19167"/>
                    <a:pt x="20417" y="19690"/>
                    <a:pt x="23194" y="20150"/>
                  </a:cubicBezTo>
                  <a:cubicBezTo>
                    <a:pt x="23879" y="20258"/>
                    <a:pt x="24573" y="20375"/>
                    <a:pt x="25267" y="20474"/>
                  </a:cubicBezTo>
                  <a:cubicBezTo>
                    <a:pt x="25961" y="20583"/>
                    <a:pt x="26655" y="20682"/>
                    <a:pt x="27358" y="20772"/>
                  </a:cubicBezTo>
                  <a:cubicBezTo>
                    <a:pt x="28746" y="20961"/>
                    <a:pt x="30143" y="21132"/>
                    <a:pt x="31531" y="21286"/>
                  </a:cubicBezTo>
                  <a:cubicBezTo>
                    <a:pt x="34326" y="21601"/>
                    <a:pt x="37120" y="21863"/>
                    <a:pt x="39905" y="22115"/>
                  </a:cubicBezTo>
                  <a:lnTo>
                    <a:pt x="40428" y="22160"/>
                  </a:lnTo>
                  <a:cubicBezTo>
                    <a:pt x="40608" y="22187"/>
                    <a:pt x="40789" y="22205"/>
                    <a:pt x="40969" y="22205"/>
                  </a:cubicBezTo>
                  <a:cubicBezTo>
                    <a:pt x="41339" y="22196"/>
                    <a:pt x="41735" y="22115"/>
                    <a:pt x="42051" y="21872"/>
                  </a:cubicBezTo>
                  <a:cubicBezTo>
                    <a:pt x="42204" y="21745"/>
                    <a:pt x="42330" y="21592"/>
                    <a:pt x="42429" y="21421"/>
                  </a:cubicBezTo>
                  <a:cubicBezTo>
                    <a:pt x="42474" y="21340"/>
                    <a:pt x="42510" y="21250"/>
                    <a:pt x="42546" y="21159"/>
                  </a:cubicBezTo>
                  <a:cubicBezTo>
                    <a:pt x="42583" y="21078"/>
                    <a:pt x="42610" y="20997"/>
                    <a:pt x="42637" y="20916"/>
                  </a:cubicBezTo>
                  <a:cubicBezTo>
                    <a:pt x="42754" y="20583"/>
                    <a:pt x="42871" y="20249"/>
                    <a:pt x="42988" y="19916"/>
                  </a:cubicBezTo>
                  <a:cubicBezTo>
                    <a:pt x="43214" y="19249"/>
                    <a:pt x="43421" y="18582"/>
                    <a:pt x="43601" y="17896"/>
                  </a:cubicBezTo>
                  <a:cubicBezTo>
                    <a:pt x="43772" y="17220"/>
                    <a:pt x="43944" y="16535"/>
                    <a:pt x="44106" y="15850"/>
                  </a:cubicBezTo>
                  <a:cubicBezTo>
                    <a:pt x="44232" y="15355"/>
                    <a:pt x="44340" y="14850"/>
                    <a:pt x="44457" y="14354"/>
                  </a:cubicBezTo>
                  <a:cubicBezTo>
                    <a:pt x="44575" y="13858"/>
                    <a:pt x="44683" y="13353"/>
                    <a:pt x="44773" y="12849"/>
                  </a:cubicBezTo>
                  <a:cubicBezTo>
                    <a:pt x="44872" y="12344"/>
                    <a:pt x="44944" y="11839"/>
                    <a:pt x="45016" y="11334"/>
                  </a:cubicBezTo>
                  <a:cubicBezTo>
                    <a:pt x="45088" y="10821"/>
                    <a:pt x="45152" y="10316"/>
                    <a:pt x="45206" y="9802"/>
                  </a:cubicBezTo>
                  <a:lnTo>
                    <a:pt x="45206" y="9802"/>
                  </a:lnTo>
                  <a:lnTo>
                    <a:pt x="45197" y="9829"/>
                  </a:lnTo>
                  <a:cubicBezTo>
                    <a:pt x="45242" y="9613"/>
                    <a:pt x="45260" y="9387"/>
                    <a:pt x="45206" y="9153"/>
                  </a:cubicBezTo>
                  <a:cubicBezTo>
                    <a:pt x="45161" y="8928"/>
                    <a:pt x="45034" y="8711"/>
                    <a:pt x="44881" y="8549"/>
                  </a:cubicBezTo>
                  <a:cubicBezTo>
                    <a:pt x="44719" y="8387"/>
                    <a:pt x="44530" y="8270"/>
                    <a:pt x="44331" y="8179"/>
                  </a:cubicBezTo>
                  <a:cubicBezTo>
                    <a:pt x="44142" y="8089"/>
                    <a:pt x="43944" y="8026"/>
                    <a:pt x="43745" y="7981"/>
                  </a:cubicBezTo>
                  <a:lnTo>
                    <a:pt x="43763" y="7981"/>
                  </a:lnTo>
                  <a:cubicBezTo>
                    <a:pt x="41726" y="7278"/>
                    <a:pt x="39689" y="6566"/>
                    <a:pt x="37679" y="5809"/>
                  </a:cubicBezTo>
                  <a:cubicBezTo>
                    <a:pt x="35660" y="5052"/>
                    <a:pt x="33605" y="4412"/>
                    <a:pt x="31550" y="3754"/>
                  </a:cubicBezTo>
                  <a:cubicBezTo>
                    <a:pt x="29494" y="3105"/>
                    <a:pt x="27439" y="2483"/>
                    <a:pt x="25366" y="1879"/>
                  </a:cubicBezTo>
                  <a:lnTo>
                    <a:pt x="22265" y="977"/>
                  </a:lnTo>
                  <a:lnTo>
                    <a:pt x="20715" y="527"/>
                  </a:lnTo>
                  <a:cubicBezTo>
                    <a:pt x="20201" y="382"/>
                    <a:pt x="19687" y="220"/>
                    <a:pt x="19182" y="13"/>
                  </a:cubicBezTo>
                  <a:cubicBezTo>
                    <a:pt x="19173" y="13"/>
                    <a:pt x="19164" y="13"/>
                    <a:pt x="19155" y="4"/>
                  </a:cubicBezTo>
                  <a:cubicBezTo>
                    <a:pt x="19143" y="2"/>
                    <a:pt x="19130" y="0"/>
                    <a:pt x="19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88"/>
            <p:cNvSpPr/>
            <p:nvPr/>
          </p:nvSpPr>
          <p:spPr>
            <a:xfrm rot="787510">
              <a:off x="5746899" y="4608508"/>
              <a:ext cx="88489" cy="329239"/>
            </a:xfrm>
            <a:custGeom>
              <a:rect b="b" l="l" r="r" t="t"/>
              <a:pathLst>
                <a:path extrusionOk="0" h="8591" w="2309">
                  <a:moveTo>
                    <a:pt x="2095" y="1"/>
                  </a:moveTo>
                  <a:cubicBezTo>
                    <a:pt x="2000" y="1"/>
                    <a:pt x="1919" y="69"/>
                    <a:pt x="1903" y="166"/>
                  </a:cubicBezTo>
                  <a:cubicBezTo>
                    <a:pt x="1795" y="860"/>
                    <a:pt x="1623" y="1536"/>
                    <a:pt x="1470" y="2221"/>
                  </a:cubicBezTo>
                  <a:lnTo>
                    <a:pt x="992" y="4267"/>
                  </a:lnTo>
                  <a:cubicBezTo>
                    <a:pt x="677" y="5628"/>
                    <a:pt x="352" y="6989"/>
                    <a:pt x="28" y="8350"/>
                  </a:cubicBezTo>
                  <a:cubicBezTo>
                    <a:pt x="28" y="8350"/>
                    <a:pt x="28" y="8359"/>
                    <a:pt x="28" y="8359"/>
                  </a:cubicBezTo>
                  <a:cubicBezTo>
                    <a:pt x="1" y="8458"/>
                    <a:pt x="73" y="8567"/>
                    <a:pt x="172" y="8585"/>
                  </a:cubicBezTo>
                  <a:cubicBezTo>
                    <a:pt x="189" y="8589"/>
                    <a:pt x="206" y="8591"/>
                    <a:pt x="222" y="8591"/>
                  </a:cubicBezTo>
                  <a:cubicBezTo>
                    <a:pt x="309" y="8591"/>
                    <a:pt x="384" y="8532"/>
                    <a:pt x="406" y="8440"/>
                  </a:cubicBezTo>
                  <a:cubicBezTo>
                    <a:pt x="704" y="7070"/>
                    <a:pt x="1010" y="5709"/>
                    <a:pt x="1317" y="4339"/>
                  </a:cubicBezTo>
                  <a:lnTo>
                    <a:pt x="1786" y="2293"/>
                  </a:lnTo>
                  <a:cubicBezTo>
                    <a:pt x="1939" y="1608"/>
                    <a:pt x="2083" y="923"/>
                    <a:pt x="2281" y="247"/>
                  </a:cubicBezTo>
                  <a:cubicBezTo>
                    <a:pt x="2290" y="247"/>
                    <a:pt x="2290" y="238"/>
                    <a:pt x="2290" y="229"/>
                  </a:cubicBezTo>
                  <a:cubicBezTo>
                    <a:pt x="2308" y="121"/>
                    <a:pt x="2236" y="21"/>
                    <a:pt x="2128" y="3"/>
                  </a:cubicBezTo>
                  <a:cubicBezTo>
                    <a:pt x="2117" y="2"/>
                    <a:pt x="2106" y="1"/>
                    <a:pt x="2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88"/>
            <p:cNvSpPr/>
            <p:nvPr/>
          </p:nvSpPr>
          <p:spPr>
            <a:xfrm rot="787510">
              <a:off x="5433551" y="4425988"/>
              <a:ext cx="32192" cy="86573"/>
            </a:xfrm>
            <a:custGeom>
              <a:rect b="b" l="l" r="r" t="t"/>
              <a:pathLst>
                <a:path extrusionOk="0" h="2259" w="840">
                  <a:moveTo>
                    <a:pt x="640" y="0"/>
                  </a:moveTo>
                  <a:cubicBezTo>
                    <a:pt x="562" y="0"/>
                    <a:pt x="487" y="50"/>
                    <a:pt x="451" y="129"/>
                  </a:cubicBezTo>
                  <a:cubicBezTo>
                    <a:pt x="334" y="435"/>
                    <a:pt x="262" y="751"/>
                    <a:pt x="190" y="1075"/>
                  </a:cubicBezTo>
                  <a:cubicBezTo>
                    <a:pt x="118" y="1391"/>
                    <a:pt x="55" y="1715"/>
                    <a:pt x="19" y="2040"/>
                  </a:cubicBezTo>
                  <a:cubicBezTo>
                    <a:pt x="1" y="2130"/>
                    <a:pt x="55" y="2220"/>
                    <a:pt x="145" y="2247"/>
                  </a:cubicBezTo>
                  <a:cubicBezTo>
                    <a:pt x="168" y="2254"/>
                    <a:pt x="190" y="2258"/>
                    <a:pt x="212" y="2258"/>
                  </a:cubicBezTo>
                  <a:cubicBezTo>
                    <a:pt x="295" y="2258"/>
                    <a:pt x="369" y="2206"/>
                    <a:pt x="397" y="2121"/>
                  </a:cubicBezTo>
                  <a:cubicBezTo>
                    <a:pt x="497" y="1814"/>
                    <a:pt x="587" y="1499"/>
                    <a:pt x="659" y="1183"/>
                  </a:cubicBezTo>
                  <a:cubicBezTo>
                    <a:pt x="740" y="859"/>
                    <a:pt x="803" y="543"/>
                    <a:pt x="830" y="210"/>
                  </a:cubicBezTo>
                  <a:cubicBezTo>
                    <a:pt x="839" y="129"/>
                    <a:pt x="794" y="48"/>
                    <a:pt x="704" y="12"/>
                  </a:cubicBezTo>
                  <a:cubicBezTo>
                    <a:pt x="683" y="4"/>
                    <a:pt x="662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88"/>
            <p:cNvSpPr/>
            <p:nvPr/>
          </p:nvSpPr>
          <p:spPr>
            <a:xfrm rot="787510">
              <a:off x="5891335" y="4294059"/>
              <a:ext cx="94353" cy="355835"/>
            </a:xfrm>
            <a:custGeom>
              <a:rect b="b" l="l" r="r" t="t"/>
              <a:pathLst>
                <a:path extrusionOk="0" h="9285" w="2462">
                  <a:moveTo>
                    <a:pt x="2244" y="0"/>
                  </a:moveTo>
                  <a:cubicBezTo>
                    <a:pt x="2159" y="0"/>
                    <a:pt x="2080" y="60"/>
                    <a:pt x="2065" y="151"/>
                  </a:cubicBezTo>
                  <a:lnTo>
                    <a:pt x="1046" y="4595"/>
                  </a:lnTo>
                  <a:lnTo>
                    <a:pt x="542" y="6821"/>
                  </a:lnTo>
                  <a:lnTo>
                    <a:pt x="289" y="7930"/>
                  </a:lnTo>
                  <a:cubicBezTo>
                    <a:pt x="199" y="8300"/>
                    <a:pt x="127" y="8669"/>
                    <a:pt x="19" y="9039"/>
                  </a:cubicBezTo>
                  <a:cubicBezTo>
                    <a:pt x="19" y="9048"/>
                    <a:pt x="19" y="9048"/>
                    <a:pt x="19" y="9057"/>
                  </a:cubicBezTo>
                  <a:cubicBezTo>
                    <a:pt x="1" y="9165"/>
                    <a:pt x="73" y="9264"/>
                    <a:pt x="172" y="9282"/>
                  </a:cubicBezTo>
                  <a:cubicBezTo>
                    <a:pt x="183" y="9284"/>
                    <a:pt x="194" y="9285"/>
                    <a:pt x="205" y="9285"/>
                  </a:cubicBezTo>
                  <a:cubicBezTo>
                    <a:pt x="300" y="9285"/>
                    <a:pt x="381" y="9217"/>
                    <a:pt x="397" y="9120"/>
                  </a:cubicBezTo>
                  <a:cubicBezTo>
                    <a:pt x="469" y="8750"/>
                    <a:pt x="560" y="8381"/>
                    <a:pt x="641" y="8011"/>
                  </a:cubicBezTo>
                  <a:lnTo>
                    <a:pt x="902" y="6902"/>
                  </a:lnTo>
                  <a:lnTo>
                    <a:pt x="1416" y="4676"/>
                  </a:lnTo>
                  <a:lnTo>
                    <a:pt x="2443" y="241"/>
                  </a:lnTo>
                  <a:lnTo>
                    <a:pt x="2443" y="232"/>
                  </a:lnTo>
                  <a:cubicBezTo>
                    <a:pt x="2461" y="133"/>
                    <a:pt x="2398" y="25"/>
                    <a:pt x="2290" y="7"/>
                  </a:cubicBezTo>
                  <a:cubicBezTo>
                    <a:pt x="2275" y="3"/>
                    <a:pt x="2259" y="0"/>
                    <a:pt x="22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88"/>
            <p:cNvSpPr/>
            <p:nvPr/>
          </p:nvSpPr>
          <p:spPr>
            <a:xfrm rot="787510">
              <a:off x="5743083" y="4284862"/>
              <a:ext cx="155517" cy="621380"/>
            </a:xfrm>
            <a:custGeom>
              <a:rect b="b" l="l" r="r" t="t"/>
              <a:pathLst>
                <a:path extrusionOk="0" h="16214" w="4058">
                  <a:moveTo>
                    <a:pt x="3853" y="1"/>
                  </a:moveTo>
                  <a:cubicBezTo>
                    <a:pt x="3758" y="1"/>
                    <a:pt x="3676" y="68"/>
                    <a:pt x="3652" y="157"/>
                  </a:cubicBezTo>
                  <a:cubicBezTo>
                    <a:pt x="3390" y="1482"/>
                    <a:pt x="3111" y="2807"/>
                    <a:pt x="2822" y="4132"/>
                  </a:cubicBezTo>
                  <a:cubicBezTo>
                    <a:pt x="2543" y="5448"/>
                    <a:pt x="2236" y="6764"/>
                    <a:pt x="1948" y="8089"/>
                  </a:cubicBezTo>
                  <a:cubicBezTo>
                    <a:pt x="1641" y="9405"/>
                    <a:pt x="1335" y="10721"/>
                    <a:pt x="1020" y="12037"/>
                  </a:cubicBezTo>
                  <a:lnTo>
                    <a:pt x="533" y="14002"/>
                  </a:lnTo>
                  <a:cubicBezTo>
                    <a:pt x="371" y="14660"/>
                    <a:pt x="199" y="15318"/>
                    <a:pt x="28" y="15967"/>
                  </a:cubicBezTo>
                  <a:cubicBezTo>
                    <a:pt x="28" y="15976"/>
                    <a:pt x="28" y="15976"/>
                    <a:pt x="28" y="15985"/>
                  </a:cubicBezTo>
                  <a:cubicBezTo>
                    <a:pt x="1" y="16084"/>
                    <a:pt x="73" y="16192"/>
                    <a:pt x="181" y="16210"/>
                  </a:cubicBezTo>
                  <a:cubicBezTo>
                    <a:pt x="192" y="16212"/>
                    <a:pt x="202" y="16213"/>
                    <a:pt x="212" y="16213"/>
                  </a:cubicBezTo>
                  <a:cubicBezTo>
                    <a:pt x="302" y="16213"/>
                    <a:pt x="390" y="16146"/>
                    <a:pt x="407" y="16057"/>
                  </a:cubicBezTo>
                  <a:cubicBezTo>
                    <a:pt x="533" y="15390"/>
                    <a:pt x="668" y="14732"/>
                    <a:pt x="803" y="14065"/>
                  </a:cubicBezTo>
                  <a:lnTo>
                    <a:pt x="1227" y="12082"/>
                  </a:lnTo>
                  <a:cubicBezTo>
                    <a:pt x="1524" y="10766"/>
                    <a:pt x="1813" y="9441"/>
                    <a:pt x="2119" y="8125"/>
                  </a:cubicBezTo>
                  <a:cubicBezTo>
                    <a:pt x="2426" y="6809"/>
                    <a:pt x="2723" y="5493"/>
                    <a:pt x="3048" y="4177"/>
                  </a:cubicBezTo>
                  <a:cubicBezTo>
                    <a:pt x="3372" y="2870"/>
                    <a:pt x="3688" y="1554"/>
                    <a:pt x="4030" y="247"/>
                  </a:cubicBezTo>
                  <a:cubicBezTo>
                    <a:pt x="4039" y="238"/>
                    <a:pt x="4039" y="238"/>
                    <a:pt x="4039" y="238"/>
                  </a:cubicBezTo>
                  <a:cubicBezTo>
                    <a:pt x="4057" y="129"/>
                    <a:pt x="3985" y="30"/>
                    <a:pt x="3886" y="3"/>
                  </a:cubicBezTo>
                  <a:cubicBezTo>
                    <a:pt x="3875" y="1"/>
                    <a:pt x="3864" y="1"/>
                    <a:pt x="3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88"/>
            <p:cNvSpPr/>
            <p:nvPr/>
          </p:nvSpPr>
          <p:spPr>
            <a:xfrm rot="787510">
              <a:off x="5468329" y="4339170"/>
              <a:ext cx="37327" cy="108648"/>
            </a:xfrm>
            <a:custGeom>
              <a:rect b="b" l="l" r="r" t="t"/>
              <a:pathLst>
                <a:path extrusionOk="0" h="2835" w="974">
                  <a:moveTo>
                    <a:pt x="763" y="1"/>
                  </a:moveTo>
                  <a:cubicBezTo>
                    <a:pt x="675" y="1"/>
                    <a:pt x="593" y="68"/>
                    <a:pt x="577" y="157"/>
                  </a:cubicBezTo>
                  <a:cubicBezTo>
                    <a:pt x="541" y="364"/>
                    <a:pt x="505" y="563"/>
                    <a:pt x="460" y="770"/>
                  </a:cubicBezTo>
                  <a:cubicBezTo>
                    <a:pt x="424" y="968"/>
                    <a:pt x="379" y="1167"/>
                    <a:pt x="334" y="1374"/>
                  </a:cubicBezTo>
                  <a:cubicBezTo>
                    <a:pt x="244" y="1770"/>
                    <a:pt x="181" y="2176"/>
                    <a:pt x="18" y="2564"/>
                  </a:cubicBezTo>
                  <a:cubicBezTo>
                    <a:pt x="9" y="2582"/>
                    <a:pt x="9" y="2600"/>
                    <a:pt x="9" y="2627"/>
                  </a:cubicBezTo>
                  <a:cubicBezTo>
                    <a:pt x="0" y="2735"/>
                    <a:pt x="82" y="2825"/>
                    <a:pt x="190" y="2834"/>
                  </a:cubicBezTo>
                  <a:cubicBezTo>
                    <a:pt x="195" y="2835"/>
                    <a:pt x="200" y="2835"/>
                    <a:pt x="205" y="2835"/>
                  </a:cubicBezTo>
                  <a:cubicBezTo>
                    <a:pt x="307" y="2835"/>
                    <a:pt x="397" y="2748"/>
                    <a:pt x="397" y="2645"/>
                  </a:cubicBezTo>
                  <a:cubicBezTo>
                    <a:pt x="424" y="2230"/>
                    <a:pt x="541" y="1843"/>
                    <a:pt x="631" y="1437"/>
                  </a:cubicBezTo>
                  <a:cubicBezTo>
                    <a:pt x="685" y="1239"/>
                    <a:pt x="740" y="1040"/>
                    <a:pt x="785" y="842"/>
                  </a:cubicBezTo>
                  <a:cubicBezTo>
                    <a:pt x="839" y="644"/>
                    <a:pt x="893" y="445"/>
                    <a:pt x="947" y="247"/>
                  </a:cubicBezTo>
                  <a:cubicBezTo>
                    <a:pt x="956" y="238"/>
                    <a:pt x="956" y="229"/>
                    <a:pt x="956" y="229"/>
                  </a:cubicBezTo>
                  <a:cubicBezTo>
                    <a:pt x="974" y="121"/>
                    <a:pt x="902" y="22"/>
                    <a:pt x="794" y="4"/>
                  </a:cubicBezTo>
                  <a:cubicBezTo>
                    <a:pt x="783" y="2"/>
                    <a:pt x="773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88"/>
            <p:cNvSpPr/>
            <p:nvPr/>
          </p:nvSpPr>
          <p:spPr>
            <a:xfrm rot="787510">
              <a:off x="5364359" y="4323181"/>
              <a:ext cx="43919" cy="135666"/>
            </a:xfrm>
            <a:custGeom>
              <a:rect b="b" l="l" r="r" t="t"/>
              <a:pathLst>
                <a:path extrusionOk="0" h="3540" w="1146">
                  <a:moveTo>
                    <a:pt x="932" y="0"/>
                  </a:moveTo>
                  <a:cubicBezTo>
                    <a:pt x="837" y="0"/>
                    <a:pt x="756" y="68"/>
                    <a:pt x="739" y="165"/>
                  </a:cubicBezTo>
                  <a:cubicBezTo>
                    <a:pt x="703" y="427"/>
                    <a:pt x="649" y="688"/>
                    <a:pt x="604" y="949"/>
                  </a:cubicBezTo>
                  <a:cubicBezTo>
                    <a:pt x="550" y="1211"/>
                    <a:pt x="487" y="1472"/>
                    <a:pt x="433" y="1734"/>
                  </a:cubicBezTo>
                  <a:cubicBezTo>
                    <a:pt x="370" y="1995"/>
                    <a:pt x="307" y="2256"/>
                    <a:pt x="244" y="2518"/>
                  </a:cubicBezTo>
                  <a:cubicBezTo>
                    <a:pt x="172" y="2770"/>
                    <a:pt x="108" y="3032"/>
                    <a:pt x="27" y="3284"/>
                  </a:cubicBezTo>
                  <a:cubicBezTo>
                    <a:pt x="18" y="3293"/>
                    <a:pt x="18" y="3302"/>
                    <a:pt x="18" y="3311"/>
                  </a:cubicBezTo>
                  <a:cubicBezTo>
                    <a:pt x="0" y="3419"/>
                    <a:pt x="72" y="3518"/>
                    <a:pt x="181" y="3536"/>
                  </a:cubicBezTo>
                  <a:cubicBezTo>
                    <a:pt x="192" y="3538"/>
                    <a:pt x="203" y="3539"/>
                    <a:pt x="214" y="3539"/>
                  </a:cubicBezTo>
                  <a:cubicBezTo>
                    <a:pt x="308" y="3539"/>
                    <a:pt x="390" y="3471"/>
                    <a:pt x="406" y="3374"/>
                  </a:cubicBezTo>
                  <a:cubicBezTo>
                    <a:pt x="442" y="3104"/>
                    <a:pt x="496" y="2842"/>
                    <a:pt x="541" y="2581"/>
                  </a:cubicBezTo>
                  <a:cubicBezTo>
                    <a:pt x="595" y="2320"/>
                    <a:pt x="658" y="2058"/>
                    <a:pt x="712" y="1797"/>
                  </a:cubicBezTo>
                  <a:cubicBezTo>
                    <a:pt x="775" y="1544"/>
                    <a:pt x="839" y="1283"/>
                    <a:pt x="902" y="1022"/>
                  </a:cubicBezTo>
                  <a:cubicBezTo>
                    <a:pt x="974" y="769"/>
                    <a:pt x="1037" y="508"/>
                    <a:pt x="1118" y="255"/>
                  </a:cubicBezTo>
                  <a:cubicBezTo>
                    <a:pt x="1118" y="246"/>
                    <a:pt x="1127" y="228"/>
                    <a:pt x="1127" y="219"/>
                  </a:cubicBezTo>
                  <a:cubicBezTo>
                    <a:pt x="1145" y="111"/>
                    <a:pt x="1073" y="12"/>
                    <a:pt x="965" y="3"/>
                  </a:cubicBezTo>
                  <a:cubicBezTo>
                    <a:pt x="954" y="1"/>
                    <a:pt x="943" y="0"/>
                    <a:pt x="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1" name="Google Shape;3251;p88"/>
          <p:cNvGrpSpPr/>
          <p:nvPr/>
        </p:nvGrpSpPr>
        <p:grpSpPr>
          <a:xfrm flipH="1">
            <a:off x="1611744" y="696338"/>
            <a:ext cx="6684901" cy="176025"/>
            <a:chOff x="4345425" y="2175475"/>
            <a:chExt cx="800750" cy="176025"/>
          </a:xfrm>
        </p:grpSpPr>
        <p:sp>
          <p:nvSpPr>
            <p:cNvPr id="3252" name="Google Shape;3252;p8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8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8" name="Google Shape;3258;p89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3259" name="Google Shape;3259;p89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89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89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89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89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89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89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89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7" name="Google Shape;3267;p89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3268" name="Google Shape;3268;p89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89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89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89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8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89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4" name="Google Shape;3274;p89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3275" name="Google Shape;3275;p89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89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89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89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89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89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89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2" name="Google Shape;3282;p89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3283" name="Google Shape;3283;p89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89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89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89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89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89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89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89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89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89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89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89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89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89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89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89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89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89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89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89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89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89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5" name="Google Shape;3305;p89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3306" name="Google Shape;3306;p89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89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89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89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89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89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89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89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89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89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89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7" name="Google Shape;3317;p89"/>
          <p:cNvSpPr txBox="1"/>
          <p:nvPr>
            <p:ph idx="4294967295" type="title"/>
          </p:nvPr>
        </p:nvSpPr>
        <p:spPr>
          <a:xfrm>
            <a:off x="2693850" y="251025"/>
            <a:ext cx="37563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Revisions</a:t>
            </a:r>
            <a:endParaRPr/>
          </a:p>
        </p:txBody>
      </p:sp>
      <p:grpSp>
        <p:nvGrpSpPr>
          <p:cNvPr id="3318" name="Google Shape;3318;p89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3319" name="Google Shape;3319;p8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8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1" name="Google Shape;3321;p89"/>
          <p:cNvSpPr txBox="1"/>
          <p:nvPr/>
        </p:nvSpPr>
        <p:spPr>
          <a:xfrm>
            <a:off x="1681650" y="1039275"/>
            <a:ext cx="5780700" cy="322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Disable `+` once max interests entered</a:t>
            </a: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28)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Inline error messages for data entry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29)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Include prefix selection for teacher profile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30)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Alternate search options for journal entries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31)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Consistency in language to “Add”/”Create” OH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32)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Decrease OH capacity after registration</a:t>
            </a:r>
            <a:endParaRPr sz="13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35)</a:t>
            </a:r>
            <a:endParaRPr sz="1300"/>
          </a:p>
        </p:txBody>
      </p:sp>
      <p:sp>
        <p:nvSpPr>
          <p:cNvPr id="3322" name="Google Shape;3322;p89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7" name="Google Shape;3327;p90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3328" name="Google Shape;3328;p90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90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90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90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90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90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90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90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6" name="Google Shape;3336;p90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3337" name="Google Shape;3337;p90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90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90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90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90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90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3" name="Google Shape;3343;p90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3344" name="Google Shape;3344;p90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90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90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90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90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90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90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1" name="Google Shape;3351;p90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3352" name="Google Shape;3352;p90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90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90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90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90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90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90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90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90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90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90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90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90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90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90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90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90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90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90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90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90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90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4" name="Google Shape;3374;p90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3375" name="Google Shape;3375;p90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90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90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90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90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90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90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90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90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90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90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6" name="Google Shape;3386;p90"/>
          <p:cNvSpPr txBox="1"/>
          <p:nvPr>
            <p:ph idx="4294967295" type="title"/>
          </p:nvPr>
        </p:nvSpPr>
        <p:spPr>
          <a:xfrm>
            <a:off x="2693850" y="251025"/>
            <a:ext cx="37563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Planned Revisions</a:t>
            </a:r>
            <a:endParaRPr/>
          </a:p>
        </p:txBody>
      </p:sp>
      <p:grpSp>
        <p:nvGrpSpPr>
          <p:cNvPr id="3387" name="Google Shape;3387;p90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3388" name="Google Shape;3388;p9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9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0" name="Google Shape;3390;p90"/>
          <p:cNvSpPr txBox="1"/>
          <p:nvPr/>
        </p:nvSpPr>
        <p:spPr>
          <a:xfrm>
            <a:off x="1681650" y="1039275"/>
            <a:ext cx="5780700" cy="3223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Increasing button surface area 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1 (row: 50)</a:t>
            </a:r>
            <a:endParaRPr sz="16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Add text to OH listing confirming RSVP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1 (row: 51)</a:t>
            </a:r>
            <a:endParaRPr sz="16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Change “Meeting” to be more descriptive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1 (row: 52)</a:t>
            </a:r>
            <a:endParaRPr sz="16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Allow teachers to reset/clear-all for OH entry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1 (row: 53)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Warn students of booking conflicts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0 (row: 76)</a:t>
            </a:r>
            <a:endParaRPr sz="15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91" name="Google Shape;3391;p90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5"/>
          <p:cNvSpPr txBox="1"/>
          <p:nvPr>
            <p:ph type="title"/>
          </p:nvPr>
        </p:nvSpPr>
        <p:spPr>
          <a:xfrm>
            <a:off x="720000" y="307600"/>
            <a:ext cx="7704000" cy="5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Team</a:t>
            </a:r>
            <a:endParaRPr sz="4000"/>
          </a:p>
        </p:txBody>
      </p:sp>
      <p:grpSp>
        <p:nvGrpSpPr>
          <p:cNvPr id="1595" name="Google Shape;1595;p55"/>
          <p:cNvGrpSpPr/>
          <p:nvPr/>
        </p:nvGrpSpPr>
        <p:grpSpPr>
          <a:xfrm flipH="1">
            <a:off x="3553886" y="826388"/>
            <a:ext cx="2036227" cy="176025"/>
            <a:chOff x="4345425" y="2175475"/>
            <a:chExt cx="800750" cy="176025"/>
          </a:xfrm>
        </p:grpSpPr>
        <p:sp>
          <p:nvSpPr>
            <p:cNvPr id="1596" name="Google Shape;1596;p5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55"/>
          <p:cNvGrpSpPr/>
          <p:nvPr/>
        </p:nvGrpSpPr>
        <p:grpSpPr>
          <a:xfrm>
            <a:off x="716419" y="1306657"/>
            <a:ext cx="1884825" cy="3183327"/>
            <a:chOff x="716419" y="1306657"/>
            <a:chExt cx="1884825" cy="3183327"/>
          </a:xfrm>
        </p:grpSpPr>
        <p:grpSp>
          <p:nvGrpSpPr>
            <p:cNvPr id="1599" name="Google Shape;1599;p55"/>
            <p:cNvGrpSpPr/>
            <p:nvPr/>
          </p:nvGrpSpPr>
          <p:grpSpPr>
            <a:xfrm>
              <a:off x="748638" y="1306657"/>
              <a:ext cx="1852607" cy="3183327"/>
              <a:chOff x="748638" y="1154257"/>
              <a:chExt cx="1852607" cy="3183327"/>
            </a:xfrm>
          </p:grpSpPr>
          <p:sp>
            <p:nvSpPr>
              <p:cNvPr id="1600" name="Google Shape;1600;p55"/>
              <p:cNvSpPr/>
              <p:nvPr/>
            </p:nvSpPr>
            <p:spPr>
              <a:xfrm rot="-5400000">
                <a:off x="83277" y="1819617"/>
                <a:ext cx="3183327" cy="1852607"/>
              </a:xfrm>
              <a:custGeom>
                <a:rect b="b" l="l" r="r" t="t"/>
                <a:pathLst>
                  <a:path extrusionOk="0" h="16668" w="47848">
                    <a:moveTo>
                      <a:pt x="26144" y="462"/>
                    </a:moveTo>
                    <a:cubicBezTo>
                      <a:pt x="29743" y="462"/>
                      <a:pt x="33353" y="476"/>
                      <a:pt x="36948" y="743"/>
                    </a:cubicBezTo>
                    <a:cubicBezTo>
                      <a:pt x="38971" y="892"/>
                      <a:pt x="40975" y="1098"/>
                      <a:pt x="42978" y="1361"/>
                    </a:cubicBezTo>
                    <a:cubicBezTo>
                      <a:pt x="43465" y="1417"/>
                      <a:pt x="43971" y="1473"/>
                      <a:pt x="44458" y="1548"/>
                    </a:cubicBezTo>
                    <a:cubicBezTo>
                      <a:pt x="44851" y="1604"/>
                      <a:pt x="45207" y="1698"/>
                      <a:pt x="45563" y="1829"/>
                    </a:cubicBezTo>
                    <a:cubicBezTo>
                      <a:pt x="46424" y="2222"/>
                      <a:pt x="46574" y="3065"/>
                      <a:pt x="46742" y="3907"/>
                    </a:cubicBezTo>
                    <a:cubicBezTo>
                      <a:pt x="47098" y="5855"/>
                      <a:pt x="47304" y="7840"/>
                      <a:pt x="47323" y="9825"/>
                    </a:cubicBezTo>
                    <a:cubicBezTo>
                      <a:pt x="47342" y="10818"/>
                      <a:pt x="47304" y="11810"/>
                      <a:pt x="47229" y="12803"/>
                    </a:cubicBezTo>
                    <a:cubicBezTo>
                      <a:pt x="47173" y="13570"/>
                      <a:pt x="47173" y="14488"/>
                      <a:pt x="46686" y="15143"/>
                    </a:cubicBezTo>
                    <a:cubicBezTo>
                      <a:pt x="46218" y="15780"/>
                      <a:pt x="45282" y="15855"/>
                      <a:pt x="44533" y="15874"/>
                    </a:cubicBezTo>
                    <a:cubicBezTo>
                      <a:pt x="44436" y="15880"/>
                      <a:pt x="44373" y="15937"/>
                      <a:pt x="44343" y="16009"/>
                    </a:cubicBezTo>
                    <a:lnTo>
                      <a:pt x="44343" y="16009"/>
                    </a:lnTo>
                    <a:cubicBezTo>
                      <a:pt x="40342" y="16101"/>
                      <a:pt x="36323" y="16175"/>
                      <a:pt x="32323" y="16248"/>
                    </a:cubicBezTo>
                    <a:cubicBezTo>
                      <a:pt x="30282" y="16276"/>
                      <a:pt x="28240" y="16290"/>
                      <a:pt x="26202" y="16290"/>
                    </a:cubicBezTo>
                    <a:cubicBezTo>
                      <a:pt x="24163" y="16290"/>
                      <a:pt x="22126" y="16276"/>
                      <a:pt x="20094" y="16248"/>
                    </a:cubicBezTo>
                    <a:cubicBezTo>
                      <a:pt x="16049" y="16211"/>
                      <a:pt x="11986" y="16136"/>
                      <a:pt x="7941" y="16024"/>
                    </a:cubicBezTo>
                    <a:cubicBezTo>
                      <a:pt x="7236" y="15995"/>
                      <a:pt x="6532" y="15955"/>
                      <a:pt x="5836" y="15955"/>
                    </a:cubicBezTo>
                    <a:cubicBezTo>
                      <a:pt x="5626" y="15955"/>
                      <a:pt x="5416" y="15959"/>
                      <a:pt x="5207" y="15967"/>
                    </a:cubicBezTo>
                    <a:cubicBezTo>
                      <a:pt x="4711" y="16004"/>
                      <a:pt x="4215" y="16024"/>
                      <a:pt x="3719" y="16024"/>
                    </a:cubicBezTo>
                    <a:cubicBezTo>
                      <a:pt x="3447" y="16024"/>
                      <a:pt x="3175" y="16018"/>
                      <a:pt x="2903" y="16005"/>
                    </a:cubicBezTo>
                    <a:cubicBezTo>
                      <a:pt x="2192" y="15949"/>
                      <a:pt x="1499" y="15724"/>
                      <a:pt x="1068" y="15106"/>
                    </a:cubicBezTo>
                    <a:cubicBezTo>
                      <a:pt x="637" y="14488"/>
                      <a:pt x="544" y="13776"/>
                      <a:pt x="488" y="13083"/>
                    </a:cubicBezTo>
                    <a:cubicBezTo>
                      <a:pt x="431" y="12166"/>
                      <a:pt x="431" y="11248"/>
                      <a:pt x="450" y="10331"/>
                    </a:cubicBezTo>
                    <a:cubicBezTo>
                      <a:pt x="469" y="9319"/>
                      <a:pt x="506" y="8289"/>
                      <a:pt x="562" y="7278"/>
                    </a:cubicBezTo>
                    <a:cubicBezTo>
                      <a:pt x="637" y="6304"/>
                      <a:pt x="731" y="5312"/>
                      <a:pt x="843" y="4338"/>
                    </a:cubicBezTo>
                    <a:cubicBezTo>
                      <a:pt x="937" y="3533"/>
                      <a:pt x="1012" y="2559"/>
                      <a:pt x="1705" y="1997"/>
                    </a:cubicBezTo>
                    <a:cubicBezTo>
                      <a:pt x="2342" y="1473"/>
                      <a:pt x="3297" y="1304"/>
                      <a:pt x="4083" y="1173"/>
                    </a:cubicBezTo>
                    <a:cubicBezTo>
                      <a:pt x="5001" y="1024"/>
                      <a:pt x="5937" y="949"/>
                      <a:pt x="6873" y="949"/>
                    </a:cubicBezTo>
                    <a:cubicBezTo>
                      <a:pt x="8765" y="892"/>
                      <a:pt x="10675" y="818"/>
                      <a:pt x="12566" y="743"/>
                    </a:cubicBezTo>
                    <a:cubicBezTo>
                      <a:pt x="16649" y="574"/>
                      <a:pt x="20712" y="480"/>
                      <a:pt x="24795" y="462"/>
                    </a:cubicBezTo>
                    <a:cubicBezTo>
                      <a:pt x="25244" y="462"/>
                      <a:pt x="25694" y="462"/>
                      <a:pt x="26144" y="462"/>
                    </a:cubicBezTo>
                    <a:close/>
                    <a:moveTo>
                      <a:pt x="26128" y="1"/>
                    </a:moveTo>
                    <a:cubicBezTo>
                      <a:pt x="22775" y="1"/>
                      <a:pt x="19421" y="58"/>
                      <a:pt x="16068" y="162"/>
                    </a:cubicBezTo>
                    <a:cubicBezTo>
                      <a:pt x="13952" y="218"/>
                      <a:pt x="11836" y="293"/>
                      <a:pt x="9720" y="387"/>
                    </a:cubicBezTo>
                    <a:cubicBezTo>
                      <a:pt x="7847" y="480"/>
                      <a:pt x="5974" y="387"/>
                      <a:pt x="4139" y="686"/>
                    </a:cubicBezTo>
                    <a:cubicBezTo>
                      <a:pt x="3278" y="818"/>
                      <a:pt x="2342" y="1005"/>
                      <a:pt x="1611" y="1492"/>
                    </a:cubicBezTo>
                    <a:cubicBezTo>
                      <a:pt x="881" y="1960"/>
                      <a:pt x="619" y="2728"/>
                      <a:pt x="488" y="3552"/>
                    </a:cubicBezTo>
                    <a:cubicBezTo>
                      <a:pt x="207" y="5574"/>
                      <a:pt x="38" y="7615"/>
                      <a:pt x="19" y="9656"/>
                    </a:cubicBezTo>
                    <a:cubicBezTo>
                      <a:pt x="1" y="10668"/>
                      <a:pt x="1" y="11679"/>
                      <a:pt x="38" y="12690"/>
                    </a:cubicBezTo>
                    <a:cubicBezTo>
                      <a:pt x="38" y="13421"/>
                      <a:pt x="169" y="14151"/>
                      <a:pt x="450" y="14844"/>
                    </a:cubicBezTo>
                    <a:cubicBezTo>
                      <a:pt x="712" y="15518"/>
                      <a:pt x="1255" y="16024"/>
                      <a:pt x="1930" y="16267"/>
                    </a:cubicBezTo>
                    <a:cubicBezTo>
                      <a:pt x="2397" y="16423"/>
                      <a:pt x="2902" y="16471"/>
                      <a:pt x="3407" y="16471"/>
                    </a:cubicBezTo>
                    <a:cubicBezTo>
                      <a:pt x="3691" y="16471"/>
                      <a:pt x="3975" y="16456"/>
                      <a:pt x="4252" y="16436"/>
                    </a:cubicBezTo>
                    <a:cubicBezTo>
                      <a:pt x="4745" y="16414"/>
                      <a:pt x="5232" y="16404"/>
                      <a:pt x="5717" y="16404"/>
                    </a:cubicBezTo>
                    <a:cubicBezTo>
                      <a:pt x="6060" y="16404"/>
                      <a:pt x="6401" y="16409"/>
                      <a:pt x="6742" y="16417"/>
                    </a:cubicBezTo>
                    <a:cubicBezTo>
                      <a:pt x="7810" y="16454"/>
                      <a:pt x="8858" y="16492"/>
                      <a:pt x="9907" y="16510"/>
                    </a:cubicBezTo>
                    <a:cubicBezTo>
                      <a:pt x="12004" y="16567"/>
                      <a:pt x="14083" y="16604"/>
                      <a:pt x="16181" y="16623"/>
                    </a:cubicBezTo>
                    <a:cubicBezTo>
                      <a:pt x="18500" y="16654"/>
                      <a:pt x="20820" y="16668"/>
                      <a:pt x="23136" y="16668"/>
                    </a:cubicBezTo>
                    <a:cubicBezTo>
                      <a:pt x="25027" y="16668"/>
                      <a:pt x="26917" y="16658"/>
                      <a:pt x="28802" y="16642"/>
                    </a:cubicBezTo>
                    <a:cubicBezTo>
                      <a:pt x="33016" y="16585"/>
                      <a:pt x="37229" y="16492"/>
                      <a:pt x="41443" y="16342"/>
                    </a:cubicBezTo>
                    <a:cubicBezTo>
                      <a:pt x="42403" y="16290"/>
                      <a:pt x="43363" y="16253"/>
                      <a:pt x="44338" y="16203"/>
                    </a:cubicBezTo>
                    <a:lnTo>
                      <a:pt x="44338" y="16203"/>
                    </a:lnTo>
                    <a:cubicBezTo>
                      <a:pt x="44365" y="16272"/>
                      <a:pt x="44424" y="16324"/>
                      <a:pt x="44516" y="16324"/>
                    </a:cubicBezTo>
                    <a:cubicBezTo>
                      <a:pt x="44521" y="16324"/>
                      <a:pt x="44527" y="16324"/>
                      <a:pt x="44533" y="16323"/>
                    </a:cubicBezTo>
                    <a:cubicBezTo>
                      <a:pt x="45338" y="16286"/>
                      <a:pt x="46199" y="16230"/>
                      <a:pt x="46817" y="15686"/>
                    </a:cubicBezTo>
                    <a:cubicBezTo>
                      <a:pt x="47435" y="15125"/>
                      <a:pt x="47566" y="14282"/>
                      <a:pt x="47641" y="13533"/>
                    </a:cubicBezTo>
                    <a:cubicBezTo>
                      <a:pt x="47829" y="11492"/>
                      <a:pt x="47847" y="9451"/>
                      <a:pt x="47679" y="7409"/>
                    </a:cubicBezTo>
                    <a:cubicBezTo>
                      <a:pt x="47585" y="6398"/>
                      <a:pt x="47454" y="5406"/>
                      <a:pt x="47304" y="4413"/>
                    </a:cubicBezTo>
                    <a:cubicBezTo>
                      <a:pt x="47154" y="3570"/>
                      <a:pt x="47079" y="2540"/>
                      <a:pt x="46462" y="1885"/>
                    </a:cubicBezTo>
                    <a:cubicBezTo>
                      <a:pt x="45918" y="1304"/>
                      <a:pt x="45057" y="1155"/>
                      <a:pt x="44289" y="1061"/>
                    </a:cubicBezTo>
                    <a:cubicBezTo>
                      <a:pt x="43278" y="930"/>
                      <a:pt x="42248" y="799"/>
                      <a:pt x="41237" y="668"/>
                    </a:cubicBezTo>
                    <a:cubicBezTo>
                      <a:pt x="39139" y="443"/>
                      <a:pt x="37061" y="256"/>
                      <a:pt x="34963" y="143"/>
                    </a:cubicBezTo>
                    <a:cubicBezTo>
                      <a:pt x="32866" y="31"/>
                      <a:pt x="30787" y="31"/>
                      <a:pt x="28709" y="12"/>
                    </a:cubicBezTo>
                    <a:cubicBezTo>
                      <a:pt x="27848" y="5"/>
                      <a:pt x="26988" y="1"/>
                      <a:pt x="26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55"/>
              <p:cNvSpPr/>
              <p:nvPr/>
            </p:nvSpPr>
            <p:spPr>
              <a:xfrm flipH="1" rot="5400000">
                <a:off x="126634" y="1889731"/>
                <a:ext cx="3127311" cy="1712372"/>
              </a:xfrm>
              <a:custGeom>
                <a:rect b="b" l="l" r="r" t="t"/>
                <a:pathLst>
                  <a:path extrusionOk="0" h="22856" w="41742">
                    <a:moveTo>
                      <a:pt x="28374" y="1"/>
                    </a:moveTo>
                    <a:cubicBezTo>
                      <a:pt x="26817" y="1"/>
                      <a:pt x="25259" y="50"/>
                      <a:pt x="23708" y="117"/>
                    </a:cubicBezTo>
                    <a:cubicBezTo>
                      <a:pt x="21704" y="191"/>
                      <a:pt x="19719" y="304"/>
                      <a:pt x="17697" y="397"/>
                    </a:cubicBezTo>
                    <a:cubicBezTo>
                      <a:pt x="15674" y="491"/>
                      <a:pt x="13689" y="510"/>
                      <a:pt x="11629" y="566"/>
                    </a:cubicBezTo>
                    <a:cubicBezTo>
                      <a:pt x="9588" y="622"/>
                      <a:pt x="7528" y="697"/>
                      <a:pt x="5487" y="922"/>
                    </a:cubicBezTo>
                    <a:cubicBezTo>
                      <a:pt x="4532" y="997"/>
                      <a:pt x="3577" y="1146"/>
                      <a:pt x="2659" y="1334"/>
                    </a:cubicBezTo>
                    <a:cubicBezTo>
                      <a:pt x="1873" y="1521"/>
                      <a:pt x="1086" y="1821"/>
                      <a:pt x="581" y="2457"/>
                    </a:cubicBezTo>
                    <a:cubicBezTo>
                      <a:pt x="131" y="2982"/>
                      <a:pt x="0" y="3712"/>
                      <a:pt x="243" y="4349"/>
                    </a:cubicBezTo>
                    <a:cubicBezTo>
                      <a:pt x="56" y="7944"/>
                      <a:pt x="187" y="11540"/>
                      <a:pt x="599" y="15117"/>
                    </a:cubicBezTo>
                    <a:cubicBezTo>
                      <a:pt x="712" y="16090"/>
                      <a:pt x="843" y="17045"/>
                      <a:pt x="1011" y="18019"/>
                    </a:cubicBezTo>
                    <a:cubicBezTo>
                      <a:pt x="1105" y="18768"/>
                      <a:pt x="1311" y="19499"/>
                      <a:pt x="1629" y="20191"/>
                    </a:cubicBezTo>
                    <a:cubicBezTo>
                      <a:pt x="1948" y="20884"/>
                      <a:pt x="2509" y="21446"/>
                      <a:pt x="3202" y="21764"/>
                    </a:cubicBezTo>
                    <a:cubicBezTo>
                      <a:pt x="3951" y="22083"/>
                      <a:pt x="4775" y="22270"/>
                      <a:pt x="5599" y="22308"/>
                    </a:cubicBezTo>
                    <a:cubicBezTo>
                      <a:pt x="9340" y="22668"/>
                      <a:pt x="13097" y="22855"/>
                      <a:pt x="16870" y="22855"/>
                    </a:cubicBezTo>
                    <a:cubicBezTo>
                      <a:pt x="17214" y="22855"/>
                      <a:pt x="17558" y="22854"/>
                      <a:pt x="17903" y="22851"/>
                    </a:cubicBezTo>
                    <a:cubicBezTo>
                      <a:pt x="22041" y="22832"/>
                      <a:pt x="26180" y="22607"/>
                      <a:pt x="30281" y="22214"/>
                    </a:cubicBezTo>
                    <a:cubicBezTo>
                      <a:pt x="31311" y="22120"/>
                      <a:pt x="32341" y="22008"/>
                      <a:pt x="33371" y="21896"/>
                    </a:cubicBezTo>
                    <a:cubicBezTo>
                      <a:pt x="34307" y="21802"/>
                      <a:pt x="35318" y="21746"/>
                      <a:pt x="36236" y="21465"/>
                    </a:cubicBezTo>
                    <a:cubicBezTo>
                      <a:pt x="37884" y="20978"/>
                      <a:pt x="38671" y="19517"/>
                      <a:pt x="39251" y="18057"/>
                    </a:cubicBezTo>
                    <a:cubicBezTo>
                      <a:pt x="39925" y="16259"/>
                      <a:pt x="40431" y="14405"/>
                      <a:pt x="40787" y="12514"/>
                    </a:cubicBezTo>
                    <a:cubicBezTo>
                      <a:pt x="41180" y="10566"/>
                      <a:pt x="41480" y="8618"/>
                      <a:pt x="41648" y="6633"/>
                    </a:cubicBezTo>
                    <a:cubicBezTo>
                      <a:pt x="41742" y="5716"/>
                      <a:pt x="41742" y="4779"/>
                      <a:pt x="41667" y="3862"/>
                    </a:cubicBezTo>
                    <a:cubicBezTo>
                      <a:pt x="41592" y="3132"/>
                      <a:pt x="41367" y="2364"/>
                      <a:pt x="40768" y="1896"/>
                    </a:cubicBezTo>
                    <a:cubicBezTo>
                      <a:pt x="40094" y="1371"/>
                      <a:pt x="39195" y="1203"/>
                      <a:pt x="38390" y="1015"/>
                    </a:cubicBezTo>
                    <a:cubicBezTo>
                      <a:pt x="37435" y="791"/>
                      <a:pt x="36442" y="603"/>
                      <a:pt x="35468" y="454"/>
                    </a:cubicBezTo>
                    <a:cubicBezTo>
                      <a:pt x="33117" y="115"/>
                      <a:pt x="30746" y="1"/>
                      <a:pt x="283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2" name="Google Shape;1602;p55"/>
            <p:cNvSpPr txBox="1"/>
            <p:nvPr/>
          </p:nvSpPr>
          <p:spPr>
            <a:xfrm>
              <a:off x="716419" y="1628375"/>
              <a:ext cx="18219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Justin Blumencranz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603" name="Google Shape;1603;p55"/>
          <p:cNvGrpSpPr/>
          <p:nvPr/>
        </p:nvGrpSpPr>
        <p:grpSpPr>
          <a:xfrm>
            <a:off x="2679506" y="1335219"/>
            <a:ext cx="1863850" cy="3183327"/>
            <a:chOff x="2679506" y="1335219"/>
            <a:chExt cx="1863850" cy="3183327"/>
          </a:xfrm>
        </p:grpSpPr>
        <p:grpSp>
          <p:nvGrpSpPr>
            <p:cNvPr id="1604" name="Google Shape;1604;p55"/>
            <p:cNvGrpSpPr/>
            <p:nvPr/>
          </p:nvGrpSpPr>
          <p:grpSpPr>
            <a:xfrm>
              <a:off x="2690750" y="1335219"/>
              <a:ext cx="1852607" cy="3183327"/>
              <a:chOff x="2664163" y="1182819"/>
              <a:chExt cx="1852607" cy="3183327"/>
            </a:xfrm>
          </p:grpSpPr>
          <p:sp>
            <p:nvSpPr>
              <p:cNvPr id="1605" name="Google Shape;1605;p55"/>
              <p:cNvSpPr/>
              <p:nvPr/>
            </p:nvSpPr>
            <p:spPr>
              <a:xfrm rot="-5400000">
                <a:off x="1998802" y="1848180"/>
                <a:ext cx="3183327" cy="1852607"/>
              </a:xfrm>
              <a:custGeom>
                <a:rect b="b" l="l" r="r" t="t"/>
                <a:pathLst>
                  <a:path extrusionOk="0" h="16668" w="47848">
                    <a:moveTo>
                      <a:pt x="26144" y="462"/>
                    </a:moveTo>
                    <a:cubicBezTo>
                      <a:pt x="29743" y="462"/>
                      <a:pt x="33353" y="476"/>
                      <a:pt x="36948" y="743"/>
                    </a:cubicBezTo>
                    <a:cubicBezTo>
                      <a:pt x="38971" y="892"/>
                      <a:pt x="40975" y="1098"/>
                      <a:pt x="42978" y="1361"/>
                    </a:cubicBezTo>
                    <a:cubicBezTo>
                      <a:pt x="43465" y="1417"/>
                      <a:pt x="43971" y="1473"/>
                      <a:pt x="44458" y="1548"/>
                    </a:cubicBezTo>
                    <a:cubicBezTo>
                      <a:pt x="44851" y="1604"/>
                      <a:pt x="45207" y="1698"/>
                      <a:pt x="45563" y="1829"/>
                    </a:cubicBezTo>
                    <a:cubicBezTo>
                      <a:pt x="46424" y="2222"/>
                      <a:pt x="46574" y="3065"/>
                      <a:pt x="46742" y="3907"/>
                    </a:cubicBezTo>
                    <a:cubicBezTo>
                      <a:pt x="47098" y="5855"/>
                      <a:pt x="47304" y="7840"/>
                      <a:pt x="47323" y="9825"/>
                    </a:cubicBezTo>
                    <a:cubicBezTo>
                      <a:pt x="47342" y="10818"/>
                      <a:pt x="47304" y="11810"/>
                      <a:pt x="47229" y="12803"/>
                    </a:cubicBezTo>
                    <a:cubicBezTo>
                      <a:pt x="47173" y="13570"/>
                      <a:pt x="47173" y="14488"/>
                      <a:pt x="46686" y="15143"/>
                    </a:cubicBezTo>
                    <a:cubicBezTo>
                      <a:pt x="46218" y="15780"/>
                      <a:pt x="45282" y="15855"/>
                      <a:pt x="44533" y="15874"/>
                    </a:cubicBezTo>
                    <a:cubicBezTo>
                      <a:pt x="44436" y="15880"/>
                      <a:pt x="44373" y="15937"/>
                      <a:pt x="44343" y="16009"/>
                    </a:cubicBezTo>
                    <a:lnTo>
                      <a:pt x="44343" y="16009"/>
                    </a:lnTo>
                    <a:cubicBezTo>
                      <a:pt x="40342" y="16101"/>
                      <a:pt x="36323" y="16175"/>
                      <a:pt x="32323" y="16248"/>
                    </a:cubicBezTo>
                    <a:cubicBezTo>
                      <a:pt x="30282" y="16276"/>
                      <a:pt x="28240" y="16290"/>
                      <a:pt x="26202" y="16290"/>
                    </a:cubicBezTo>
                    <a:cubicBezTo>
                      <a:pt x="24163" y="16290"/>
                      <a:pt x="22126" y="16276"/>
                      <a:pt x="20094" y="16248"/>
                    </a:cubicBezTo>
                    <a:cubicBezTo>
                      <a:pt x="16049" y="16211"/>
                      <a:pt x="11986" y="16136"/>
                      <a:pt x="7941" y="16024"/>
                    </a:cubicBezTo>
                    <a:cubicBezTo>
                      <a:pt x="7236" y="15995"/>
                      <a:pt x="6532" y="15955"/>
                      <a:pt x="5836" y="15955"/>
                    </a:cubicBezTo>
                    <a:cubicBezTo>
                      <a:pt x="5626" y="15955"/>
                      <a:pt x="5416" y="15959"/>
                      <a:pt x="5207" y="15967"/>
                    </a:cubicBezTo>
                    <a:cubicBezTo>
                      <a:pt x="4711" y="16004"/>
                      <a:pt x="4215" y="16024"/>
                      <a:pt x="3719" y="16024"/>
                    </a:cubicBezTo>
                    <a:cubicBezTo>
                      <a:pt x="3447" y="16024"/>
                      <a:pt x="3175" y="16018"/>
                      <a:pt x="2903" y="16005"/>
                    </a:cubicBezTo>
                    <a:cubicBezTo>
                      <a:pt x="2192" y="15949"/>
                      <a:pt x="1499" y="15724"/>
                      <a:pt x="1068" y="15106"/>
                    </a:cubicBezTo>
                    <a:cubicBezTo>
                      <a:pt x="637" y="14488"/>
                      <a:pt x="544" y="13776"/>
                      <a:pt x="488" y="13083"/>
                    </a:cubicBezTo>
                    <a:cubicBezTo>
                      <a:pt x="431" y="12166"/>
                      <a:pt x="431" y="11248"/>
                      <a:pt x="450" y="10331"/>
                    </a:cubicBezTo>
                    <a:cubicBezTo>
                      <a:pt x="469" y="9319"/>
                      <a:pt x="506" y="8289"/>
                      <a:pt x="562" y="7278"/>
                    </a:cubicBezTo>
                    <a:cubicBezTo>
                      <a:pt x="637" y="6304"/>
                      <a:pt x="731" y="5312"/>
                      <a:pt x="843" y="4338"/>
                    </a:cubicBezTo>
                    <a:cubicBezTo>
                      <a:pt x="937" y="3533"/>
                      <a:pt x="1012" y="2559"/>
                      <a:pt x="1705" y="1997"/>
                    </a:cubicBezTo>
                    <a:cubicBezTo>
                      <a:pt x="2342" y="1473"/>
                      <a:pt x="3297" y="1304"/>
                      <a:pt x="4083" y="1173"/>
                    </a:cubicBezTo>
                    <a:cubicBezTo>
                      <a:pt x="5001" y="1024"/>
                      <a:pt x="5937" y="949"/>
                      <a:pt x="6873" y="949"/>
                    </a:cubicBezTo>
                    <a:cubicBezTo>
                      <a:pt x="8765" y="892"/>
                      <a:pt x="10675" y="818"/>
                      <a:pt x="12566" y="743"/>
                    </a:cubicBezTo>
                    <a:cubicBezTo>
                      <a:pt x="16649" y="574"/>
                      <a:pt x="20712" y="480"/>
                      <a:pt x="24795" y="462"/>
                    </a:cubicBezTo>
                    <a:cubicBezTo>
                      <a:pt x="25244" y="462"/>
                      <a:pt x="25694" y="462"/>
                      <a:pt x="26144" y="462"/>
                    </a:cubicBezTo>
                    <a:close/>
                    <a:moveTo>
                      <a:pt x="26128" y="1"/>
                    </a:moveTo>
                    <a:cubicBezTo>
                      <a:pt x="22775" y="1"/>
                      <a:pt x="19421" y="58"/>
                      <a:pt x="16068" y="162"/>
                    </a:cubicBezTo>
                    <a:cubicBezTo>
                      <a:pt x="13952" y="218"/>
                      <a:pt x="11836" y="293"/>
                      <a:pt x="9720" y="387"/>
                    </a:cubicBezTo>
                    <a:cubicBezTo>
                      <a:pt x="7847" y="480"/>
                      <a:pt x="5974" y="387"/>
                      <a:pt x="4139" y="686"/>
                    </a:cubicBezTo>
                    <a:cubicBezTo>
                      <a:pt x="3278" y="818"/>
                      <a:pt x="2342" y="1005"/>
                      <a:pt x="1611" y="1492"/>
                    </a:cubicBezTo>
                    <a:cubicBezTo>
                      <a:pt x="881" y="1960"/>
                      <a:pt x="619" y="2728"/>
                      <a:pt x="488" y="3552"/>
                    </a:cubicBezTo>
                    <a:cubicBezTo>
                      <a:pt x="207" y="5574"/>
                      <a:pt x="38" y="7615"/>
                      <a:pt x="19" y="9656"/>
                    </a:cubicBezTo>
                    <a:cubicBezTo>
                      <a:pt x="1" y="10668"/>
                      <a:pt x="1" y="11679"/>
                      <a:pt x="38" y="12690"/>
                    </a:cubicBezTo>
                    <a:cubicBezTo>
                      <a:pt x="38" y="13421"/>
                      <a:pt x="169" y="14151"/>
                      <a:pt x="450" y="14844"/>
                    </a:cubicBezTo>
                    <a:cubicBezTo>
                      <a:pt x="712" y="15518"/>
                      <a:pt x="1255" y="16024"/>
                      <a:pt x="1930" y="16267"/>
                    </a:cubicBezTo>
                    <a:cubicBezTo>
                      <a:pt x="2397" y="16423"/>
                      <a:pt x="2902" y="16471"/>
                      <a:pt x="3407" y="16471"/>
                    </a:cubicBezTo>
                    <a:cubicBezTo>
                      <a:pt x="3691" y="16471"/>
                      <a:pt x="3975" y="16456"/>
                      <a:pt x="4252" y="16436"/>
                    </a:cubicBezTo>
                    <a:cubicBezTo>
                      <a:pt x="4745" y="16414"/>
                      <a:pt x="5232" y="16404"/>
                      <a:pt x="5717" y="16404"/>
                    </a:cubicBezTo>
                    <a:cubicBezTo>
                      <a:pt x="6060" y="16404"/>
                      <a:pt x="6401" y="16409"/>
                      <a:pt x="6742" y="16417"/>
                    </a:cubicBezTo>
                    <a:cubicBezTo>
                      <a:pt x="7810" y="16454"/>
                      <a:pt x="8858" y="16492"/>
                      <a:pt x="9907" y="16510"/>
                    </a:cubicBezTo>
                    <a:cubicBezTo>
                      <a:pt x="12004" y="16567"/>
                      <a:pt x="14083" y="16604"/>
                      <a:pt x="16181" y="16623"/>
                    </a:cubicBezTo>
                    <a:cubicBezTo>
                      <a:pt x="18500" y="16654"/>
                      <a:pt x="20820" y="16668"/>
                      <a:pt x="23136" y="16668"/>
                    </a:cubicBezTo>
                    <a:cubicBezTo>
                      <a:pt x="25027" y="16668"/>
                      <a:pt x="26917" y="16658"/>
                      <a:pt x="28802" y="16642"/>
                    </a:cubicBezTo>
                    <a:cubicBezTo>
                      <a:pt x="33016" y="16585"/>
                      <a:pt x="37229" y="16492"/>
                      <a:pt x="41443" y="16342"/>
                    </a:cubicBezTo>
                    <a:cubicBezTo>
                      <a:pt x="42403" y="16290"/>
                      <a:pt x="43363" y="16253"/>
                      <a:pt x="44338" y="16203"/>
                    </a:cubicBezTo>
                    <a:lnTo>
                      <a:pt x="44338" y="16203"/>
                    </a:lnTo>
                    <a:cubicBezTo>
                      <a:pt x="44365" y="16272"/>
                      <a:pt x="44424" y="16324"/>
                      <a:pt x="44516" y="16324"/>
                    </a:cubicBezTo>
                    <a:cubicBezTo>
                      <a:pt x="44521" y="16324"/>
                      <a:pt x="44527" y="16324"/>
                      <a:pt x="44533" y="16323"/>
                    </a:cubicBezTo>
                    <a:cubicBezTo>
                      <a:pt x="45338" y="16286"/>
                      <a:pt x="46199" y="16230"/>
                      <a:pt x="46817" y="15686"/>
                    </a:cubicBezTo>
                    <a:cubicBezTo>
                      <a:pt x="47435" y="15125"/>
                      <a:pt x="47566" y="14282"/>
                      <a:pt x="47641" y="13533"/>
                    </a:cubicBezTo>
                    <a:cubicBezTo>
                      <a:pt x="47829" y="11492"/>
                      <a:pt x="47847" y="9451"/>
                      <a:pt x="47679" y="7409"/>
                    </a:cubicBezTo>
                    <a:cubicBezTo>
                      <a:pt x="47585" y="6398"/>
                      <a:pt x="47454" y="5406"/>
                      <a:pt x="47304" y="4413"/>
                    </a:cubicBezTo>
                    <a:cubicBezTo>
                      <a:pt x="47154" y="3570"/>
                      <a:pt x="47079" y="2540"/>
                      <a:pt x="46462" y="1885"/>
                    </a:cubicBezTo>
                    <a:cubicBezTo>
                      <a:pt x="45918" y="1304"/>
                      <a:pt x="45057" y="1155"/>
                      <a:pt x="44289" y="1061"/>
                    </a:cubicBezTo>
                    <a:cubicBezTo>
                      <a:pt x="43278" y="930"/>
                      <a:pt x="42248" y="799"/>
                      <a:pt x="41237" y="668"/>
                    </a:cubicBezTo>
                    <a:cubicBezTo>
                      <a:pt x="39139" y="443"/>
                      <a:pt x="37061" y="256"/>
                      <a:pt x="34963" y="143"/>
                    </a:cubicBezTo>
                    <a:cubicBezTo>
                      <a:pt x="32866" y="31"/>
                      <a:pt x="30787" y="31"/>
                      <a:pt x="28709" y="12"/>
                    </a:cubicBezTo>
                    <a:cubicBezTo>
                      <a:pt x="27848" y="5"/>
                      <a:pt x="26988" y="1"/>
                      <a:pt x="26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55"/>
              <p:cNvSpPr/>
              <p:nvPr/>
            </p:nvSpPr>
            <p:spPr>
              <a:xfrm flipH="1" rot="5400000">
                <a:off x="2042159" y="1918293"/>
                <a:ext cx="3127311" cy="1712372"/>
              </a:xfrm>
              <a:custGeom>
                <a:rect b="b" l="l" r="r" t="t"/>
                <a:pathLst>
                  <a:path extrusionOk="0" h="22856" w="41742">
                    <a:moveTo>
                      <a:pt x="28374" y="1"/>
                    </a:moveTo>
                    <a:cubicBezTo>
                      <a:pt x="26817" y="1"/>
                      <a:pt x="25259" y="50"/>
                      <a:pt x="23708" y="117"/>
                    </a:cubicBezTo>
                    <a:cubicBezTo>
                      <a:pt x="21704" y="191"/>
                      <a:pt x="19719" y="304"/>
                      <a:pt x="17697" y="397"/>
                    </a:cubicBezTo>
                    <a:cubicBezTo>
                      <a:pt x="15674" y="491"/>
                      <a:pt x="13689" y="510"/>
                      <a:pt x="11629" y="566"/>
                    </a:cubicBezTo>
                    <a:cubicBezTo>
                      <a:pt x="9588" y="622"/>
                      <a:pt x="7528" y="697"/>
                      <a:pt x="5487" y="922"/>
                    </a:cubicBezTo>
                    <a:cubicBezTo>
                      <a:pt x="4532" y="997"/>
                      <a:pt x="3577" y="1146"/>
                      <a:pt x="2659" y="1334"/>
                    </a:cubicBezTo>
                    <a:cubicBezTo>
                      <a:pt x="1873" y="1521"/>
                      <a:pt x="1086" y="1821"/>
                      <a:pt x="581" y="2457"/>
                    </a:cubicBezTo>
                    <a:cubicBezTo>
                      <a:pt x="131" y="2982"/>
                      <a:pt x="0" y="3712"/>
                      <a:pt x="243" y="4349"/>
                    </a:cubicBezTo>
                    <a:cubicBezTo>
                      <a:pt x="56" y="7944"/>
                      <a:pt x="187" y="11540"/>
                      <a:pt x="599" y="15117"/>
                    </a:cubicBezTo>
                    <a:cubicBezTo>
                      <a:pt x="712" y="16090"/>
                      <a:pt x="843" y="17045"/>
                      <a:pt x="1011" y="18019"/>
                    </a:cubicBezTo>
                    <a:cubicBezTo>
                      <a:pt x="1105" y="18768"/>
                      <a:pt x="1311" y="19499"/>
                      <a:pt x="1629" y="20191"/>
                    </a:cubicBezTo>
                    <a:cubicBezTo>
                      <a:pt x="1948" y="20884"/>
                      <a:pt x="2509" y="21446"/>
                      <a:pt x="3202" y="21764"/>
                    </a:cubicBezTo>
                    <a:cubicBezTo>
                      <a:pt x="3951" y="22083"/>
                      <a:pt x="4775" y="22270"/>
                      <a:pt x="5599" y="22308"/>
                    </a:cubicBezTo>
                    <a:cubicBezTo>
                      <a:pt x="9340" y="22668"/>
                      <a:pt x="13097" y="22855"/>
                      <a:pt x="16870" y="22855"/>
                    </a:cubicBezTo>
                    <a:cubicBezTo>
                      <a:pt x="17214" y="22855"/>
                      <a:pt x="17558" y="22854"/>
                      <a:pt x="17903" y="22851"/>
                    </a:cubicBezTo>
                    <a:cubicBezTo>
                      <a:pt x="22041" y="22832"/>
                      <a:pt x="26180" y="22607"/>
                      <a:pt x="30281" y="22214"/>
                    </a:cubicBezTo>
                    <a:cubicBezTo>
                      <a:pt x="31311" y="22120"/>
                      <a:pt x="32341" y="22008"/>
                      <a:pt x="33371" y="21896"/>
                    </a:cubicBezTo>
                    <a:cubicBezTo>
                      <a:pt x="34307" y="21802"/>
                      <a:pt x="35318" y="21746"/>
                      <a:pt x="36236" y="21465"/>
                    </a:cubicBezTo>
                    <a:cubicBezTo>
                      <a:pt x="37884" y="20978"/>
                      <a:pt x="38671" y="19517"/>
                      <a:pt x="39251" y="18057"/>
                    </a:cubicBezTo>
                    <a:cubicBezTo>
                      <a:pt x="39925" y="16259"/>
                      <a:pt x="40431" y="14405"/>
                      <a:pt x="40787" y="12514"/>
                    </a:cubicBezTo>
                    <a:cubicBezTo>
                      <a:pt x="41180" y="10566"/>
                      <a:pt x="41480" y="8618"/>
                      <a:pt x="41648" y="6633"/>
                    </a:cubicBezTo>
                    <a:cubicBezTo>
                      <a:pt x="41742" y="5716"/>
                      <a:pt x="41742" y="4779"/>
                      <a:pt x="41667" y="3862"/>
                    </a:cubicBezTo>
                    <a:cubicBezTo>
                      <a:pt x="41592" y="3132"/>
                      <a:pt x="41367" y="2364"/>
                      <a:pt x="40768" y="1896"/>
                    </a:cubicBezTo>
                    <a:cubicBezTo>
                      <a:pt x="40094" y="1371"/>
                      <a:pt x="39195" y="1203"/>
                      <a:pt x="38390" y="1015"/>
                    </a:cubicBezTo>
                    <a:cubicBezTo>
                      <a:pt x="37435" y="791"/>
                      <a:pt x="36442" y="603"/>
                      <a:pt x="35468" y="454"/>
                    </a:cubicBezTo>
                    <a:cubicBezTo>
                      <a:pt x="33117" y="115"/>
                      <a:pt x="30746" y="1"/>
                      <a:pt x="283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7" name="Google Shape;1607;p55"/>
            <p:cNvSpPr txBox="1"/>
            <p:nvPr/>
          </p:nvSpPr>
          <p:spPr>
            <a:xfrm>
              <a:off x="2679506" y="1628375"/>
              <a:ext cx="18219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Monica 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Hicks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608" name="Google Shape;1608;p55"/>
          <p:cNvGrpSpPr/>
          <p:nvPr/>
        </p:nvGrpSpPr>
        <p:grpSpPr>
          <a:xfrm>
            <a:off x="6574975" y="1328173"/>
            <a:ext cx="1852607" cy="3183327"/>
            <a:chOff x="6574975" y="1328173"/>
            <a:chExt cx="1852607" cy="3183327"/>
          </a:xfrm>
        </p:grpSpPr>
        <p:grpSp>
          <p:nvGrpSpPr>
            <p:cNvPr id="1609" name="Google Shape;1609;p55"/>
            <p:cNvGrpSpPr/>
            <p:nvPr/>
          </p:nvGrpSpPr>
          <p:grpSpPr>
            <a:xfrm>
              <a:off x="6574975" y="1328173"/>
              <a:ext cx="1852607" cy="3183327"/>
              <a:chOff x="6574975" y="1175773"/>
              <a:chExt cx="1852607" cy="3183327"/>
            </a:xfrm>
          </p:grpSpPr>
          <p:sp>
            <p:nvSpPr>
              <p:cNvPr id="1610" name="Google Shape;1610;p55"/>
              <p:cNvSpPr/>
              <p:nvPr/>
            </p:nvSpPr>
            <p:spPr>
              <a:xfrm rot="-5400000">
                <a:off x="5909615" y="1841133"/>
                <a:ext cx="3183327" cy="1852607"/>
              </a:xfrm>
              <a:custGeom>
                <a:rect b="b" l="l" r="r" t="t"/>
                <a:pathLst>
                  <a:path extrusionOk="0" h="16668" w="47848">
                    <a:moveTo>
                      <a:pt x="26144" y="462"/>
                    </a:moveTo>
                    <a:cubicBezTo>
                      <a:pt x="29743" y="462"/>
                      <a:pt x="33353" y="476"/>
                      <a:pt x="36948" y="743"/>
                    </a:cubicBezTo>
                    <a:cubicBezTo>
                      <a:pt x="38971" y="892"/>
                      <a:pt x="40975" y="1098"/>
                      <a:pt x="42978" y="1361"/>
                    </a:cubicBezTo>
                    <a:cubicBezTo>
                      <a:pt x="43465" y="1417"/>
                      <a:pt x="43971" y="1473"/>
                      <a:pt x="44458" y="1548"/>
                    </a:cubicBezTo>
                    <a:cubicBezTo>
                      <a:pt x="44851" y="1604"/>
                      <a:pt x="45207" y="1698"/>
                      <a:pt x="45563" y="1829"/>
                    </a:cubicBezTo>
                    <a:cubicBezTo>
                      <a:pt x="46424" y="2222"/>
                      <a:pt x="46574" y="3065"/>
                      <a:pt x="46742" y="3907"/>
                    </a:cubicBezTo>
                    <a:cubicBezTo>
                      <a:pt x="47098" y="5855"/>
                      <a:pt x="47304" y="7840"/>
                      <a:pt x="47323" y="9825"/>
                    </a:cubicBezTo>
                    <a:cubicBezTo>
                      <a:pt x="47342" y="10818"/>
                      <a:pt x="47304" y="11810"/>
                      <a:pt x="47229" y="12803"/>
                    </a:cubicBezTo>
                    <a:cubicBezTo>
                      <a:pt x="47173" y="13570"/>
                      <a:pt x="47173" y="14488"/>
                      <a:pt x="46686" y="15143"/>
                    </a:cubicBezTo>
                    <a:cubicBezTo>
                      <a:pt x="46218" y="15780"/>
                      <a:pt x="45282" y="15855"/>
                      <a:pt x="44533" y="15874"/>
                    </a:cubicBezTo>
                    <a:cubicBezTo>
                      <a:pt x="44436" y="15880"/>
                      <a:pt x="44373" y="15937"/>
                      <a:pt x="44343" y="16009"/>
                    </a:cubicBezTo>
                    <a:lnTo>
                      <a:pt x="44343" y="16009"/>
                    </a:lnTo>
                    <a:cubicBezTo>
                      <a:pt x="40342" y="16101"/>
                      <a:pt x="36323" y="16175"/>
                      <a:pt x="32323" y="16248"/>
                    </a:cubicBezTo>
                    <a:cubicBezTo>
                      <a:pt x="30282" y="16276"/>
                      <a:pt x="28240" y="16290"/>
                      <a:pt x="26202" y="16290"/>
                    </a:cubicBezTo>
                    <a:cubicBezTo>
                      <a:pt x="24163" y="16290"/>
                      <a:pt x="22126" y="16276"/>
                      <a:pt x="20094" y="16248"/>
                    </a:cubicBezTo>
                    <a:cubicBezTo>
                      <a:pt x="16049" y="16211"/>
                      <a:pt x="11986" y="16136"/>
                      <a:pt x="7941" y="16024"/>
                    </a:cubicBezTo>
                    <a:cubicBezTo>
                      <a:pt x="7236" y="15995"/>
                      <a:pt x="6532" y="15955"/>
                      <a:pt x="5836" y="15955"/>
                    </a:cubicBezTo>
                    <a:cubicBezTo>
                      <a:pt x="5626" y="15955"/>
                      <a:pt x="5416" y="15959"/>
                      <a:pt x="5207" y="15967"/>
                    </a:cubicBezTo>
                    <a:cubicBezTo>
                      <a:pt x="4711" y="16004"/>
                      <a:pt x="4215" y="16024"/>
                      <a:pt x="3719" y="16024"/>
                    </a:cubicBezTo>
                    <a:cubicBezTo>
                      <a:pt x="3447" y="16024"/>
                      <a:pt x="3175" y="16018"/>
                      <a:pt x="2903" y="16005"/>
                    </a:cubicBezTo>
                    <a:cubicBezTo>
                      <a:pt x="2192" y="15949"/>
                      <a:pt x="1499" y="15724"/>
                      <a:pt x="1068" y="15106"/>
                    </a:cubicBezTo>
                    <a:cubicBezTo>
                      <a:pt x="637" y="14488"/>
                      <a:pt x="544" y="13776"/>
                      <a:pt x="488" y="13083"/>
                    </a:cubicBezTo>
                    <a:cubicBezTo>
                      <a:pt x="431" y="12166"/>
                      <a:pt x="431" y="11248"/>
                      <a:pt x="450" y="10331"/>
                    </a:cubicBezTo>
                    <a:cubicBezTo>
                      <a:pt x="469" y="9319"/>
                      <a:pt x="506" y="8289"/>
                      <a:pt x="562" y="7278"/>
                    </a:cubicBezTo>
                    <a:cubicBezTo>
                      <a:pt x="637" y="6304"/>
                      <a:pt x="731" y="5312"/>
                      <a:pt x="843" y="4338"/>
                    </a:cubicBezTo>
                    <a:cubicBezTo>
                      <a:pt x="937" y="3533"/>
                      <a:pt x="1012" y="2559"/>
                      <a:pt x="1705" y="1997"/>
                    </a:cubicBezTo>
                    <a:cubicBezTo>
                      <a:pt x="2342" y="1473"/>
                      <a:pt x="3297" y="1304"/>
                      <a:pt x="4083" y="1173"/>
                    </a:cubicBezTo>
                    <a:cubicBezTo>
                      <a:pt x="5001" y="1024"/>
                      <a:pt x="5937" y="949"/>
                      <a:pt x="6873" y="949"/>
                    </a:cubicBezTo>
                    <a:cubicBezTo>
                      <a:pt x="8765" y="892"/>
                      <a:pt x="10675" y="818"/>
                      <a:pt x="12566" y="743"/>
                    </a:cubicBezTo>
                    <a:cubicBezTo>
                      <a:pt x="16649" y="574"/>
                      <a:pt x="20712" y="480"/>
                      <a:pt x="24795" y="462"/>
                    </a:cubicBezTo>
                    <a:cubicBezTo>
                      <a:pt x="25244" y="462"/>
                      <a:pt x="25694" y="462"/>
                      <a:pt x="26144" y="462"/>
                    </a:cubicBezTo>
                    <a:close/>
                    <a:moveTo>
                      <a:pt x="26128" y="1"/>
                    </a:moveTo>
                    <a:cubicBezTo>
                      <a:pt x="22775" y="1"/>
                      <a:pt x="19421" y="58"/>
                      <a:pt x="16068" y="162"/>
                    </a:cubicBezTo>
                    <a:cubicBezTo>
                      <a:pt x="13952" y="218"/>
                      <a:pt x="11836" y="293"/>
                      <a:pt x="9720" y="387"/>
                    </a:cubicBezTo>
                    <a:cubicBezTo>
                      <a:pt x="7847" y="480"/>
                      <a:pt x="5974" y="387"/>
                      <a:pt x="4139" y="686"/>
                    </a:cubicBezTo>
                    <a:cubicBezTo>
                      <a:pt x="3278" y="818"/>
                      <a:pt x="2342" y="1005"/>
                      <a:pt x="1611" y="1492"/>
                    </a:cubicBezTo>
                    <a:cubicBezTo>
                      <a:pt x="881" y="1960"/>
                      <a:pt x="619" y="2728"/>
                      <a:pt x="488" y="3552"/>
                    </a:cubicBezTo>
                    <a:cubicBezTo>
                      <a:pt x="207" y="5574"/>
                      <a:pt x="38" y="7615"/>
                      <a:pt x="19" y="9656"/>
                    </a:cubicBezTo>
                    <a:cubicBezTo>
                      <a:pt x="1" y="10668"/>
                      <a:pt x="1" y="11679"/>
                      <a:pt x="38" y="12690"/>
                    </a:cubicBezTo>
                    <a:cubicBezTo>
                      <a:pt x="38" y="13421"/>
                      <a:pt x="169" y="14151"/>
                      <a:pt x="450" y="14844"/>
                    </a:cubicBezTo>
                    <a:cubicBezTo>
                      <a:pt x="712" y="15518"/>
                      <a:pt x="1255" y="16024"/>
                      <a:pt x="1930" y="16267"/>
                    </a:cubicBezTo>
                    <a:cubicBezTo>
                      <a:pt x="2397" y="16423"/>
                      <a:pt x="2902" y="16471"/>
                      <a:pt x="3407" y="16471"/>
                    </a:cubicBezTo>
                    <a:cubicBezTo>
                      <a:pt x="3691" y="16471"/>
                      <a:pt x="3975" y="16456"/>
                      <a:pt x="4252" y="16436"/>
                    </a:cubicBezTo>
                    <a:cubicBezTo>
                      <a:pt x="4745" y="16414"/>
                      <a:pt x="5232" y="16404"/>
                      <a:pt x="5717" y="16404"/>
                    </a:cubicBezTo>
                    <a:cubicBezTo>
                      <a:pt x="6060" y="16404"/>
                      <a:pt x="6401" y="16409"/>
                      <a:pt x="6742" y="16417"/>
                    </a:cubicBezTo>
                    <a:cubicBezTo>
                      <a:pt x="7810" y="16454"/>
                      <a:pt x="8858" y="16492"/>
                      <a:pt x="9907" y="16510"/>
                    </a:cubicBezTo>
                    <a:cubicBezTo>
                      <a:pt x="12004" y="16567"/>
                      <a:pt x="14083" y="16604"/>
                      <a:pt x="16181" y="16623"/>
                    </a:cubicBezTo>
                    <a:cubicBezTo>
                      <a:pt x="18500" y="16654"/>
                      <a:pt x="20820" y="16668"/>
                      <a:pt x="23136" y="16668"/>
                    </a:cubicBezTo>
                    <a:cubicBezTo>
                      <a:pt x="25027" y="16668"/>
                      <a:pt x="26917" y="16658"/>
                      <a:pt x="28802" y="16642"/>
                    </a:cubicBezTo>
                    <a:cubicBezTo>
                      <a:pt x="33016" y="16585"/>
                      <a:pt x="37229" y="16492"/>
                      <a:pt x="41443" y="16342"/>
                    </a:cubicBezTo>
                    <a:cubicBezTo>
                      <a:pt x="42403" y="16290"/>
                      <a:pt x="43363" y="16253"/>
                      <a:pt x="44338" y="16203"/>
                    </a:cubicBezTo>
                    <a:lnTo>
                      <a:pt x="44338" y="16203"/>
                    </a:lnTo>
                    <a:cubicBezTo>
                      <a:pt x="44365" y="16272"/>
                      <a:pt x="44424" y="16324"/>
                      <a:pt x="44516" y="16324"/>
                    </a:cubicBezTo>
                    <a:cubicBezTo>
                      <a:pt x="44521" y="16324"/>
                      <a:pt x="44527" y="16324"/>
                      <a:pt x="44533" y="16323"/>
                    </a:cubicBezTo>
                    <a:cubicBezTo>
                      <a:pt x="45338" y="16286"/>
                      <a:pt x="46199" y="16230"/>
                      <a:pt x="46817" y="15686"/>
                    </a:cubicBezTo>
                    <a:cubicBezTo>
                      <a:pt x="47435" y="15125"/>
                      <a:pt x="47566" y="14282"/>
                      <a:pt x="47641" y="13533"/>
                    </a:cubicBezTo>
                    <a:cubicBezTo>
                      <a:pt x="47829" y="11492"/>
                      <a:pt x="47847" y="9451"/>
                      <a:pt x="47679" y="7409"/>
                    </a:cubicBezTo>
                    <a:cubicBezTo>
                      <a:pt x="47585" y="6398"/>
                      <a:pt x="47454" y="5406"/>
                      <a:pt x="47304" y="4413"/>
                    </a:cubicBezTo>
                    <a:cubicBezTo>
                      <a:pt x="47154" y="3570"/>
                      <a:pt x="47079" y="2540"/>
                      <a:pt x="46462" y="1885"/>
                    </a:cubicBezTo>
                    <a:cubicBezTo>
                      <a:pt x="45918" y="1304"/>
                      <a:pt x="45057" y="1155"/>
                      <a:pt x="44289" y="1061"/>
                    </a:cubicBezTo>
                    <a:cubicBezTo>
                      <a:pt x="43278" y="930"/>
                      <a:pt x="42248" y="799"/>
                      <a:pt x="41237" y="668"/>
                    </a:cubicBezTo>
                    <a:cubicBezTo>
                      <a:pt x="39139" y="443"/>
                      <a:pt x="37061" y="256"/>
                      <a:pt x="34963" y="143"/>
                    </a:cubicBezTo>
                    <a:cubicBezTo>
                      <a:pt x="32866" y="31"/>
                      <a:pt x="30787" y="31"/>
                      <a:pt x="28709" y="12"/>
                    </a:cubicBezTo>
                    <a:cubicBezTo>
                      <a:pt x="27848" y="5"/>
                      <a:pt x="26988" y="1"/>
                      <a:pt x="26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55"/>
              <p:cNvSpPr/>
              <p:nvPr/>
            </p:nvSpPr>
            <p:spPr>
              <a:xfrm flipH="1" rot="5400000">
                <a:off x="5952971" y="1911246"/>
                <a:ext cx="3127311" cy="1712372"/>
              </a:xfrm>
              <a:custGeom>
                <a:rect b="b" l="l" r="r" t="t"/>
                <a:pathLst>
                  <a:path extrusionOk="0" h="22856" w="41742">
                    <a:moveTo>
                      <a:pt x="28374" y="1"/>
                    </a:moveTo>
                    <a:cubicBezTo>
                      <a:pt x="26817" y="1"/>
                      <a:pt x="25259" y="50"/>
                      <a:pt x="23708" y="117"/>
                    </a:cubicBezTo>
                    <a:cubicBezTo>
                      <a:pt x="21704" y="191"/>
                      <a:pt x="19719" y="304"/>
                      <a:pt x="17697" y="397"/>
                    </a:cubicBezTo>
                    <a:cubicBezTo>
                      <a:pt x="15674" y="491"/>
                      <a:pt x="13689" y="510"/>
                      <a:pt x="11629" y="566"/>
                    </a:cubicBezTo>
                    <a:cubicBezTo>
                      <a:pt x="9588" y="622"/>
                      <a:pt x="7528" y="697"/>
                      <a:pt x="5487" y="922"/>
                    </a:cubicBezTo>
                    <a:cubicBezTo>
                      <a:pt x="4532" y="997"/>
                      <a:pt x="3577" y="1146"/>
                      <a:pt x="2659" y="1334"/>
                    </a:cubicBezTo>
                    <a:cubicBezTo>
                      <a:pt x="1873" y="1521"/>
                      <a:pt x="1086" y="1821"/>
                      <a:pt x="581" y="2457"/>
                    </a:cubicBezTo>
                    <a:cubicBezTo>
                      <a:pt x="131" y="2982"/>
                      <a:pt x="0" y="3712"/>
                      <a:pt x="243" y="4349"/>
                    </a:cubicBezTo>
                    <a:cubicBezTo>
                      <a:pt x="56" y="7944"/>
                      <a:pt x="187" y="11540"/>
                      <a:pt x="599" y="15117"/>
                    </a:cubicBezTo>
                    <a:cubicBezTo>
                      <a:pt x="712" y="16090"/>
                      <a:pt x="843" y="17045"/>
                      <a:pt x="1011" y="18019"/>
                    </a:cubicBezTo>
                    <a:cubicBezTo>
                      <a:pt x="1105" y="18768"/>
                      <a:pt x="1311" y="19499"/>
                      <a:pt x="1629" y="20191"/>
                    </a:cubicBezTo>
                    <a:cubicBezTo>
                      <a:pt x="1948" y="20884"/>
                      <a:pt x="2509" y="21446"/>
                      <a:pt x="3202" y="21764"/>
                    </a:cubicBezTo>
                    <a:cubicBezTo>
                      <a:pt x="3951" y="22083"/>
                      <a:pt x="4775" y="22270"/>
                      <a:pt x="5599" y="22308"/>
                    </a:cubicBezTo>
                    <a:cubicBezTo>
                      <a:pt x="9340" y="22668"/>
                      <a:pt x="13097" y="22855"/>
                      <a:pt x="16870" y="22855"/>
                    </a:cubicBezTo>
                    <a:cubicBezTo>
                      <a:pt x="17214" y="22855"/>
                      <a:pt x="17558" y="22854"/>
                      <a:pt x="17903" y="22851"/>
                    </a:cubicBezTo>
                    <a:cubicBezTo>
                      <a:pt x="22041" y="22832"/>
                      <a:pt x="26180" y="22607"/>
                      <a:pt x="30281" y="22214"/>
                    </a:cubicBezTo>
                    <a:cubicBezTo>
                      <a:pt x="31311" y="22120"/>
                      <a:pt x="32341" y="22008"/>
                      <a:pt x="33371" y="21896"/>
                    </a:cubicBezTo>
                    <a:cubicBezTo>
                      <a:pt x="34307" y="21802"/>
                      <a:pt x="35318" y="21746"/>
                      <a:pt x="36236" y="21465"/>
                    </a:cubicBezTo>
                    <a:cubicBezTo>
                      <a:pt x="37884" y="20978"/>
                      <a:pt x="38671" y="19517"/>
                      <a:pt x="39251" y="18057"/>
                    </a:cubicBezTo>
                    <a:cubicBezTo>
                      <a:pt x="39925" y="16259"/>
                      <a:pt x="40431" y="14405"/>
                      <a:pt x="40787" y="12514"/>
                    </a:cubicBezTo>
                    <a:cubicBezTo>
                      <a:pt x="41180" y="10566"/>
                      <a:pt x="41480" y="8618"/>
                      <a:pt x="41648" y="6633"/>
                    </a:cubicBezTo>
                    <a:cubicBezTo>
                      <a:pt x="41742" y="5716"/>
                      <a:pt x="41742" y="4779"/>
                      <a:pt x="41667" y="3862"/>
                    </a:cubicBezTo>
                    <a:cubicBezTo>
                      <a:pt x="41592" y="3132"/>
                      <a:pt x="41367" y="2364"/>
                      <a:pt x="40768" y="1896"/>
                    </a:cubicBezTo>
                    <a:cubicBezTo>
                      <a:pt x="40094" y="1371"/>
                      <a:pt x="39195" y="1203"/>
                      <a:pt x="38390" y="1015"/>
                    </a:cubicBezTo>
                    <a:cubicBezTo>
                      <a:pt x="37435" y="791"/>
                      <a:pt x="36442" y="603"/>
                      <a:pt x="35468" y="454"/>
                    </a:cubicBezTo>
                    <a:cubicBezTo>
                      <a:pt x="33117" y="115"/>
                      <a:pt x="30746" y="1"/>
                      <a:pt x="28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2" name="Google Shape;1612;p55"/>
            <p:cNvSpPr txBox="1"/>
            <p:nvPr/>
          </p:nvSpPr>
          <p:spPr>
            <a:xfrm>
              <a:off x="6605681" y="1628375"/>
              <a:ext cx="18219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Alison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Rogers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1613" name="Google Shape;1613;p55"/>
          <p:cNvGrpSpPr/>
          <p:nvPr/>
        </p:nvGrpSpPr>
        <p:grpSpPr>
          <a:xfrm rot="697126">
            <a:off x="8221312" y="-564115"/>
            <a:ext cx="1305393" cy="1346461"/>
            <a:chOff x="1492000" y="427450"/>
            <a:chExt cx="1188000" cy="1225375"/>
          </a:xfrm>
        </p:grpSpPr>
        <p:sp>
          <p:nvSpPr>
            <p:cNvPr id="1614" name="Google Shape;1614;p55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5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5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5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5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5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5" name="Google Shape;1625;p55"/>
          <p:cNvGrpSpPr/>
          <p:nvPr/>
        </p:nvGrpSpPr>
        <p:grpSpPr>
          <a:xfrm rot="514806">
            <a:off x="455094" y="78488"/>
            <a:ext cx="1118061" cy="876421"/>
            <a:chOff x="378575" y="1776375"/>
            <a:chExt cx="737425" cy="578050"/>
          </a:xfrm>
        </p:grpSpPr>
        <p:sp>
          <p:nvSpPr>
            <p:cNvPr id="1626" name="Google Shape;1626;p55"/>
            <p:cNvSpPr/>
            <p:nvPr/>
          </p:nvSpPr>
          <p:spPr>
            <a:xfrm>
              <a:off x="378575" y="1776375"/>
              <a:ext cx="737425" cy="60825"/>
            </a:xfrm>
            <a:custGeom>
              <a:rect b="b" l="l" r="r" t="t"/>
              <a:pathLst>
                <a:path extrusionOk="0" h="2433" w="29497">
                  <a:moveTo>
                    <a:pt x="19316" y="1"/>
                  </a:moveTo>
                  <a:cubicBezTo>
                    <a:pt x="13215" y="1"/>
                    <a:pt x="7118" y="143"/>
                    <a:pt x="1024" y="432"/>
                  </a:cubicBezTo>
                  <a:cubicBezTo>
                    <a:pt x="0" y="478"/>
                    <a:pt x="75" y="1520"/>
                    <a:pt x="649" y="2101"/>
                  </a:cubicBezTo>
                  <a:cubicBezTo>
                    <a:pt x="635" y="1847"/>
                    <a:pt x="621" y="1595"/>
                    <a:pt x="610" y="1342"/>
                  </a:cubicBezTo>
                  <a:cubicBezTo>
                    <a:pt x="596" y="1103"/>
                    <a:pt x="760" y="1006"/>
                    <a:pt x="999" y="1006"/>
                  </a:cubicBezTo>
                  <a:cubicBezTo>
                    <a:pt x="1587" y="1006"/>
                    <a:pt x="2646" y="1609"/>
                    <a:pt x="2674" y="2172"/>
                  </a:cubicBezTo>
                  <a:cubicBezTo>
                    <a:pt x="2678" y="2261"/>
                    <a:pt x="2681" y="2347"/>
                    <a:pt x="2689" y="2433"/>
                  </a:cubicBezTo>
                  <a:cubicBezTo>
                    <a:pt x="8398" y="2179"/>
                    <a:pt x="14114" y="2051"/>
                    <a:pt x="19826" y="2051"/>
                  </a:cubicBezTo>
                  <a:cubicBezTo>
                    <a:pt x="21669" y="2051"/>
                    <a:pt x="23509" y="2066"/>
                    <a:pt x="25349" y="2090"/>
                  </a:cubicBezTo>
                  <a:cubicBezTo>
                    <a:pt x="25321" y="1798"/>
                    <a:pt x="25285" y="1502"/>
                    <a:pt x="25246" y="1205"/>
                  </a:cubicBezTo>
                  <a:cubicBezTo>
                    <a:pt x="25150" y="547"/>
                    <a:pt x="25809" y="172"/>
                    <a:pt x="26444" y="172"/>
                  </a:cubicBezTo>
                  <a:cubicBezTo>
                    <a:pt x="26950" y="172"/>
                    <a:pt x="27439" y="410"/>
                    <a:pt x="27514" y="938"/>
                  </a:cubicBezTo>
                  <a:cubicBezTo>
                    <a:pt x="27571" y="1338"/>
                    <a:pt x="27617" y="1733"/>
                    <a:pt x="27649" y="2133"/>
                  </a:cubicBezTo>
                  <a:cubicBezTo>
                    <a:pt x="27774" y="2133"/>
                    <a:pt x="27899" y="2137"/>
                    <a:pt x="28024" y="2140"/>
                  </a:cubicBezTo>
                  <a:lnTo>
                    <a:pt x="28060" y="2140"/>
                  </a:lnTo>
                  <a:cubicBezTo>
                    <a:pt x="29496" y="2140"/>
                    <a:pt x="29343" y="125"/>
                    <a:pt x="28030" y="97"/>
                  </a:cubicBezTo>
                  <a:cubicBezTo>
                    <a:pt x="25124" y="33"/>
                    <a:pt x="22219" y="1"/>
                    <a:pt x="19316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5"/>
            <p:cNvSpPr/>
            <p:nvPr/>
          </p:nvSpPr>
          <p:spPr>
            <a:xfrm>
              <a:off x="1004275" y="1828625"/>
              <a:ext cx="74725" cy="327700"/>
            </a:xfrm>
            <a:custGeom>
              <a:rect b="b" l="l" r="r" t="t"/>
              <a:pathLst>
                <a:path extrusionOk="0" h="13108" w="2989">
                  <a:moveTo>
                    <a:pt x="321" y="0"/>
                  </a:moveTo>
                  <a:lnTo>
                    <a:pt x="321" y="0"/>
                  </a:lnTo>
                  <a:cubicBezTo>
                    <a:pt x="724" y="4054"/>
                    <a:pt x="0" y="8130"/>
                    <a:pt x="353" y="12184"/>
                  </a:cubicBezTo>
                  <a:cubicBezTo>
                    <a:pt x="585" y="12152"/>
                    <a:pt x="817" y="12131"/>
                    <a:pt x="1038" y="12131"/>
                  </a:cubicBezTo>
                  <a:cubicBezTo>
                    <a:pt x="1516" y="12131"/>
                    <a:pt x="1954" y="12230"/>
                    <a:pt x="2293" y="12508"/>
                  </a:cubicBezTo>
                  <a:cubicBezTo>
                    <a:pt x="2471" y="12658"/>
                    <a:pt x="2660" y="12869"/>
                    <a:pt x="2753" y="13108"/>
                  </a:cubicBezTo>
                  <a:cubicBezTo>
                    <a:pt x="2753" y="13065"/>
                    <a:pt x="2749" y="13026"/>
                    <a:pt x="2746" y="12983"/>
                  </a:cubicBezTo>
                  <a:cubicBezTo>
                    <a:pt x="2150" y="8679"/>
                    <a:pt x="2989" y="4350"/>
                    <a:pt x="2621" y="43"/>
                  </a:cubicBezTo>
                  <a:cubicBezTo>
                    <a:pt x="1855" y="25"/>
                    <a:pt x="1088" y="11"/>
                    <a:pt x="32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1007300" y="1780650"/>
              <a:ext cx="62500" cy="49075"/>
            </a:xfrm>
            <a:custGeom>
              <a:rect b="b" l="l" r="r" t="t"/>
              <a:pathLst>
                <a:path extrusionOk="0" h="1963" w="2500">
                  <a:moveTo>
                    <a:pt x="1295" y="1"/>
                  </a:moveTo>
                  <a:cubicBezTo>
                    <a:pt x="660" y="1"/>
                    <a:pt x="1" y="376"/>
                    <a:pt x="97" y="1034"/>
                  </a:cubicBezTo>
                  <a:cubicBezTo>
                    <a:pt x="136" y="1331"/>
                    <a:pt x="172" y="1627"/>
                    <a:pt x="200" y="1919"/>
                  </a:cubicBezTo>
                  <a:cubicBezTo>
                    <a:pt x="967" y="1930"/>
                    <a:pt x="1734" y="1944"/>
                    <a:pt x="2500" y="1962"/>
                  </a:cubicBezTo>
                  <a:cubicBezTo>
                    <a:pt x="2468" y="1562"/>
                    <a:pt x="2422" y="1167"/>
                    <a:pt x="2365" y="767"/>
                  </a:cubicBezTo>
                  <a:cubicBezTo>
                    <a:pt x="2290" y="239"/>
                    <a:pt x="1801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785225" y="2133225"/>
              <a:ext cx="290025" cy="69200"/>
            </a:xfrm>
            <a:custGeom>
              <a:rect b="b" l="l" r="r" t="t"/>
              <a:pathLst>
                <a:path extrusionOk="0" h="2768" w="11601">
                  <a:moveTo>
                    <a:pt x="9115" y="0"/>
                  </a:moveTo>
                  <a:cubicBezTo>
                    <a:pt x="8323" y="115"/>
                    <a:pt x="7503" y="378"/>
                    <a:pt x="6904" y="453"/>
                  </a:cubicBezTo>
                  <a:cubicBezTo>
                    <a:pt x="4990" y="692"/>
                    <a:pt x="3065" y="799"/>
                    <a:pt x="1135" y="799"/>
                  </a:cubicBezTo>
                  <a:cubicBezTo>
                    <a:pt x="1" y="803"/>
                    <a:pt x="126" y="1962"/>
                    <a:pt x="822" y="2507"/>
                  </a:cubicBezTo>
                  <a:cubicBezTo>
                    <a:pt x="832" y="2454"/>
                    <a:pt x="843" y="2396"/>
                    <a:pt x="857" y="2343"/>
                  </a:cubicBezTo>
                  <a:cubicBezTo>
                    <a:pt x="925" y="1993"/>
                    <a:pt x="1641" y="1861"/>
                    <a:pt x="2252" y="1861"/>
                  </a:cubicBezTo>
                  <a:cubicBezTo>
                    <a:pt x="2732" y="1861"/>
                    <a:pt x="3150" y="1947"/>
                    <a:pt x="3124" y="2069"/>
                  </a:cubicBezTo>
                  <a:cubicBezTo>
                    <a:pt x="3078" y="2304"/>
                    <a:pt x="3035" y="2536"/>
                    <a:pt x="2996" y="2768"/>
                  </a:cubicBezTo>
                  <a:cubicBezTo>
                    <a:pt x="4006" y="2742"/>
                    <a:pt x="5011" y="2686"/>
                    <a:pt x="6013" y="2589"/>
                  </a:cubicBezTo>
                  <a:cubicBezTo>
                    <a:pt x="6744" y="2521"/>
                    <a:pt x="7475" y="2432"/>
                    <a:pt x="8203" y="2329"/>
                  </a:cubicBezTo>
                  <a:cubicBezTo>
                    <a:pt x="8338" y="2307"/>
                    <a:pt x="9586" y="2154"/>
                    <a:pt x="9811" y="1972"/>
                  </a:cubicBezTo>
                  <a:cubicBezTo>
                    <a:pt x="10021" y="2079"/>
                    <a:pt x="10263" y="2143"/>
                    <a:pt x="10502" y="2143"/>
                  </a:cubicBezTo>
                  <a:cubicBezTo>
                    <a:pt x="10891" y="2143"/>
                    <a:pt x="11265" y="1980"/>
                    <a:pt x="11458" y="1591"/>
                  </a:cubicBezTo>
                  <a:cubicBezTo>
                    <a:pt x="11473" y="1562"/>
                    <a:pt x="11486" y="1534"/>
                    <a:pt x="11504" y="1505"/>
                  </a:cubicBezTo>
                  <a:cubicBezTo>
                    <a:pt x="11601" y="1309"/>
                    <a:pt x="11586" y="1109"/>
                    <a:pt x="11515" y="924"/>
                  </a:cubicBezTo>
                  <a:lnTo>
                    <a:pt x="11515" y="924"/>
                  </a:lnTo>
                  <a:cubicBezTo>
                    <a:pt x="11511" y="1505"/>
                    <a:pt x="10898" y="1833"/>
                    <a:pt x="10306" y="1833"/>
                  </a:cubicBezTo>
                  <a:cubicBezTo>
                    <a:pt x="9796" y="1833"/>
                    <a:pt x="9307" y="1594"/>
                    <a:pt x="9236" y="1066"/>
                  </a:cubicBezTo>
                  <a:cubicBezTo>
                    <a:pt x="9187" y="710"/>
                    <a:pt x="9147" y="357"/>
                    <a:pt x="9115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5"/>
            <p:cNvSpPr/>
            <p:nvPr/>
          </p:nvSpPr>
          <p:spPr>
            <a:xfrm>
              <a:off x="1013075" y="2131900"/>
              <a:ext cx="60050" cy="47175"/>
            </a:xfrm>
            <a:custGeom>
              <a:rect b="b" l="l" r="r" t="t"/>
              <a:pathLst>
                <a:path extrusionOk="0" h="1887" w="2402">
                  <a:moveTo>
                    <a:pt x="686" y="0"/>
                  </a:moveTo>
                  <a:cubicBezTo>
                    <a:pt x="465" y="0"/>
                    <a:pt x="233" y="21"/>
                    <a:pt x="1" y="53"/>
                  </a:cubicBezTo>
                  <a:cubicBezTo>
                    <a:pt x="33" y="410"/>
                    <a:pt x="73" y="763"/>
                    <a:pt x="122" y="1119"/>
                  </a:cubicBezTo>
                  <a:cubicBezTo>
                    <a:pt x="193" y="1647"/>
                    <a:pt x="682" y="1886"/>
                    <a:pt x="1192" y="1886"/>
                  </a:cubicBezTo>
                  <a:cubicBezTo>
                    <a:pt x="1784" y="1886"/>
                    <a:pt x="2397" y="1558"/>
                    <a:pt x="2401" y="977"/>
                  </a:cubicBezTo>
                  <a:cubicBezTo>
                    <a:pt x="2308" y="738"/>
                    <a:pt x="2119" y="527"/>
                    <a:pt x="1941" y="377"/>
                  </a:cubicBezTo>
                  <a:cubicBezTo>
                    <a:pt x="1602" y="99"/>
                    <a:pt x="1164" y="0"/>
                    <a:pt x="68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5"/>
            <p:cNvSpPr/>
            <p:nvPr/>
          </p:nvSpPr>
          <p:spPr>
            <a:xfrm>
              <a:off x="798250" y="2195875"/>
              <a:ext cx="62525" cy="151150"/>
            </a:xfrm>
            <a:custGeom>
              <a:rect b="b" l="l" r="r" t="t"/>
              <a:pathLst>
                <a:path extrusionOk="0" h="6046" w="2501">
                  <a:moveTo>
                    <a:pt x="301" y="1"/>
                  </a:moveTo>
                  <a:cubicBezTo>
                    <a:pt x="129" y="886"/>
                    <a:pt x="29" y="1766"/>
                    <a:pt x="1" y="2647"/>
                  </a:cubicBezTo>
                  <a:cubicBezTo>
                    <a:pt x="464" y="3367"/>
                    <a:pt x="928" y="4084"/>
                    <a:pt x="1388" y="4801"/>
                  </a:cubicBezTo>
                  <a:cubicBezTo>
                    <a:pt x="1652" y="5207"/>
                    <a:pt x="1709" y="5724"/>
                    <a:pt x="1612" y="6045"/>
                  </a:cubicBezTo>
                  <a:cubicBezTo>
                    <a:pt x="2094" y="5956"/>
                    <a:pt x="2501" y="5785"/>
                    <a:pt x="2468" y="5581"/>
                  </a:cubicBezTo>
                  <a:cubicBezTo>
                    <a:pt x="2190" y="3799"/>
                    <a:pt x="2190" y="2033"/>
                    <a:pt x="2475" y="262"/>
                  </a:cubicBezTo>
                  <a:lnTo>
                    <a:pt x="2475" y="262"/>
                  </a:lnTo>
                  <a:cubicBezTo>
                    <a:pt x="2016" y="275"/>
                    <a:pt x="1552" y="279"/>
                    <a:pt x="1089" y="279"/>
                  </a:cubicBezTo>
                  <a:cubicBezTo>
                    <a:pt x="785" y="279"/>
                    <a:pt x="518" y="172"/>
                    <a:pt x="30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805750" y="2179750"/>
              <a:ext cx="58250" cy="23100"/>
            </a:xfrm>
            <a:custGeom>
              <a:rect b="b" l="l" r="r" t="t"/>
              <a:pathLst>
                <a:path extrusionOk="0" h="924" w="2330">
                  <a:moveTo>
                    <a:pt x="1431" y="0"/>
                  </a:moveTo>
                  <a:cubicBezTo>
                    <a:pt x="820" y="0"/>
                    <a:pt x="104" y="132"/>
                    <a:pt x="36" y="482"/>
                  </a:cubicBezTo>
                  <a:cubicBezTo>
                    <a:pt x="22" y="535"/>
                    <a:pt x="11" y="593"/>
                    <a:pt x="1" y="646"/>
                  </a:cubicBezTo>
                  <a:cubicBezTo>
                    <a:pt x="218" y="817"/>
                    <a:pt x="485" y="924"/>
                    <a:pt x="789" y="924"/>
                  </a:cubicBezTo>
                  <a:cubicBezTo>
                    <a:pt x="1252" y="924"/>
                    <a:pt x="1716" y="920"/>
                    <a:pt x="2175" y="907"/>
                  </a:cubicBezTo>
                  <a:cubicBezTo>
                    <a:pt x="2214" y="675"/>
                    <a:pt x="2257" y="443"/>
                    <a:pt x="2303" y="208"/>
                  </a:cubicBezTo>
                  <a:cubicBezTo>
                    <a:pt x="2329" y="86"/>
                    <a:pt x="1911" y="0"/>
                    <a:pt x="143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799950" y="2316150"/>
              <a:ext cx="21675" cy="32475"/>
            </a:xfrm>
            <a:custGeom>
              <a:rect b="b" l="l" r="r" t="t"/>
              <a:pathLst>
                <a:path extrusionOk="0" h="1299" w="867">
                  <a:moveTo>
                    <a:pt x="1" y="0"/>
                  </a:moveTo>
                  <a:lnTo>
                    <a:pt x="1" y="0"/>
                  </a:lnTo>
                  <a:cubicBezTo>
                    <a:pt x="32" y="350"/>
                    <a:pt x="79" y="696"/>
                    <a:pt x="132" y="1045"/>
                  </a:cubicBezTo>
                  <a:cubicBezTo>
                    <a:pt x="161" y="1223"/>
                    <a:pt x="475" y="1298"/>
                    <a:pt x="863" y="1298"/>
                  </a:cubicBezTo>
                  <a:lnTo>
                    <a:pt x="867" y="1298"/>
                  </a:lnTo>
                  <a:cubicBezTo>
                    <a:pt x="799" y="1223"/>
                    <a:pt x="728" y="1127"/>
                    <a:pt x="653" y="1013"/>
                  </a:cubicBezTo>
                  <a:cubicBezTo>
                    <a:pt x="435" y="674"/>
                    <a:pt x="218" y="339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475450" y="2160675"/>
              <a:ext cx="363125" cy="193750"/>
            </a:xfrm>
            <a:custGeom>
              <a:rect b="b" l="l" r="r" t="t"/>
              <a:pathLst>
                <a:path extrusionOk="0" h="7750" w="14525">
                  <a:moveTo>
                    <a:pt x="2935" y="1"/>
                  </a:moveTo>
                  <a:cubicBezTo>
                    <a:pt x="2012" y="1"/>
                    <a:pt x="1095" y="82"/>
                    <a:pt x="197" y="403"/>
                  </a:cubicBezTo>
                  <a:cubicBezTo>
                    <a:pt x="101" y="436"/>
                    <a:pt x="37" y="507"/>
                    <a:pt x="1" y="603"/>
                  </a:cubicBezTo>
                  <a:cubicBezTo>
                    <a:pt x="26" y="710"/>
                    <a:pt x="55" y="814"/>
                    <a:pt x="83" y="921"/>
                  </a:cubicBezTo>
                  <a:cubicBezTo>
                    <a:pt x="843" y="1199"/>
                    <a:pt x="1702" y="2108"/>
                    <a:pt x="911" y="2368"/>
                  </a:cubicBezTo>
                  <a:cubicBezTo>
                    <a:pt x="882" y="2379"/>
                    <a:pt x="853" y="2386"/>
                    <a:pt x="825" y="2393"/>
                  </a:cubicBezTo>
                  <a:cubicBezTo>
                    <a:pt x="914" y="2440"/>
                    <a:pt x="1000" y="2468"/>
                    <a:pt x="1089" y="2468"/>
                  </a:cubicBezTo>
                  <a:cubicBezTo>
                    <a:pt x="1135" y="2468"/>
                    <a:pt x="1181" y="2461"/>
                    <a:pt x="1228" y="2443"/>
                  </a:cubicBezTo>
                  <a:cubicBezTo>
                    <a:pt x="2048" y="2151"/>
                    <a:pt x="2914" y="2069"/>
                    <a:pt x="3791" y="2069"/>
                  </a:cubicBezTo>
                  <a:cubicBezTo>
                    <a:pt x="4775" y="2069"/>
                    <a:pt x="5771" y="2172"/>
                    <a:pt x="6722" y="2215"/>
                  </a:cubicBezTo>
                  <a:cubicBezTo>
                    <a:pt x="7571" y="2251"/>
                    <a:pt x="8417" y="2290"/>
                    <a:pt x="9265" y="2325"/>
                  </a:cubicBezTo>
                  <a:cubicBezTo>
                    <a:pt x="9525" y="2336"/>
                    <a:pt x="9989" y="2432"/>
                    <a:pt x="10399" y="2432"/>
                  </a:cubicBezTo>
                  <a:cubicBezTo>
                    <a:pt x="10445" y="2432"/>
                    <a:pt x="10492" y="2432"/>
                    <a:pt x="10535" y="2429"/>
                  </a:cubicBezTo>
                  <a:cubicBezTo>
                    <a:pt x="11351" y="3691"/>
                    <a:pt x="12164" y="4957"/>
                    <a:pt x="12981" y="6219"/>
                  </a:cubicBezTo>
                  <a:cubicBezTo>
                    <a:pt x="12910" y="5495"/>
                    <a:pt x="12888" y="4775"/>
                    <a:pt x="12913" y="4055"/>
                  </a:cubicBezTo>
                  <a:cubicBezTo>
                    <a:pt x="12342" y="3171"/>
                    <a:pt x="11768" y="2282"/>
                    <a:pt x="11198" y="1398"/>
                  </a:cubicBezTo>
                  <a:cubicBezTo>
                    <a:pt x="11126" y="1138"/>
                    <a:pt x="10991" y="892"/>
                    <a:pt x="10873" y="735"/>
                  </a:cubicBezTo>
                  <a:cubicBezTo>
                    <a:pt x="10851" y="710"/>
                    <a:pt x="10830" y="681"/>
                    <a:pt x="10809" y="653"/>
                  </a:cubicBezTo>
                  <a:cubicBezTo>
                    <a:pt x="10698" y="510"/>
                    <a:pt x="10377" y="100"/>
                    <a:pt x="10103" y="100"/>
                  </a:cubicBezTo>
                  <a:cubicBezTo>
                    <a:pt x="10053" y="100"/>
                    <a:pt x="10003" y="115"/>
                    <a:pt x="9957" y="146"/>
                  </a:cubicBezTo>
                  <a:cubicBezTo>
                    <a:pt x="9936" y="161"/>
                    <a:pt x="9918" y="176"/>
                    <a:pt x="9896" y="189"/>
                  </a:cubicBezTo>
                  <a:cubicBezTo>
                    <a:pt x="9839" y="229"/>
                    <a:pt x="9796" y="275"/>
                    <a:pt x="9765" y="329"/>
                  </a:cubicBezTo>
                  <a:cubicBezTo>
                    <a:pt x="9658" y="350"/>
                    <a:pt x="9533" y="357"/>
                    <a:pt x="9397" y="357"/>
                  </a:cubicBezTo>
                  <a:cubicBezTo>
                    <a:pt x="8798" y="357"/>
                    <a:pt x="7989" y="204"/>
                    <a:pt x="7682" y="189"/>
                  </a:cubicBezTo>
                  <a:cubicBezTo>
                    <a:pt x="6740" y="151"/>
                    <a:pt x="5799" y="108"/>
                    <a:pt x="4858" y="69"/>
                  </a:cubicBezTo>
                  <a:cubicBezTo>
                    <a:pt x="4212" y="39"/>
                    <a:pt x="3570" y="1"/>
                    <a:pt x="2935" y="1"/>
                  </a:cubicBezTo>
                  <a:close/>
                  <a:moveTo>
                    <a:pt x="14524" y="7453"/>
                  </a:moveTo>
                  <a:lnTo>
                    <a:pt x="14524" y="7453"/>
                  </a:lnTo>
                  <a:cubicBezTo>
                    <a:pt x="14304" y="7493"/>
                    <a:pt x="14065" y="7517"/>
                    <a:pt x="13847" y="7517"/>
                  </a:cubicBezTo>
                  <a:cubicBezTo>
                    <a:pt x="13996" y="7682"/>
                    <a:pt x="14125" y="7749"/>
                    <a:pt x="14232" y="7749"/>
                  </a:cubicBezTo>
                  <a:cubicBezTo>
                    <a:pt x="14371" y="7749"/>
                    <a:pt x="14475" y="7631"/>
                    <a:pt x="14524" y="745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797650" y="2262025"/>
              <a:ext cx="43350" cy="86600"/>
            </a:xfrm>
            <a:custGeom>
              <a:rect b="b" l="l" r="r" t="t"/>
              <a:pathLst>
                <a:path extrusionOk="0" h="3464" w="1734">
                  <a:moveTo>
                    <a:pt x="25" y="1"/>
                  </a:moveTo>
                  <a:lnTo>
                    <a:pt x="25" y="1"/>
                  </a:lnTo>
                  <a:cubicBezTo>
                    <a:pt x="0" y="721"/>
                    <a:pt x="22" y="1441"/>
                    <a:pt x="93" y="2165"/>
                  </a:cubicBezTo>
                  <a:cubicBezTo>
                    <a:pt x="310" y="2504"/>
                    <a:pt x="527" y="2839"/>
                    <a:pt x="745" y="3178"/>
                  </a:cubicBezTo>
                  <a:cubicBezTo>
                    <a:pt x="820" y="3292"/>
                    <a:pt x="891" y="3388"/>
                    <a:pt x="959" y="3463"/>
                  </a:cubicBezTo>
                  <a:cubicBezTo>
                    <a:pt x="1177" y="3463"/>
                    <a:pt x="1416" y="3439"/>
                    <a:pt x="1636" y="3399"/>
                  </a:cubicBezTo>
                  <a:cubicBezTo>
                    <a:pt x="1733" y="3078"/>
                    <a:pt x="1676" y="2561"/>
                    <a:pt x="1412" y="2155"/>
                  </a:cubicBezTo>
                  <a:cubicBezTo>
                    <a:pt x="952" y="1438"/>
                    <a:pt x="488" y="721"/>
                    <a:pt x="2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394775" y="1828875"/>
              <a:ext cx="101325" cy="394500"/>
            </a:xfrm>
            <a:custGeom>
              <a:rect b="b" l="l" r="r" t="t"/>
              <a:pathLst>
                <a:path extrusionOk="0" h="15780" w="4053">
                  <a:moveTo>
                    <a:pt x="1" y="1"/>
                  </a:moveTo>
                  <a:cubicBezTo>
                    <a:pt x="190" y="3417"/>
                    <a:pt x="465" y="6825"/>
                    <a:pt x="839" y="10224"/>
                  </a:cubicBezTo>
                  <a:cubicBezTo>
                    <a:pt x="1017" y="11864"/>
                    <a:pt x="1078" y="15780"/>
                    <a:pt x="3338" y="15780"/>
                  </a:cubicBezTo>
                  <a:cubicBezTo>
                    <a:pt x="3557" y="15780"/>
                    <a:pt x="3792" y="15744"/>
                    <a:pt x="4052" y="15665"/>
                  </a:cubicBezTo>
                  <a:cubicBezTo>
                    <a:pt x="3524" y="15383"/>
                    <a:pt x="3057" y="14338"/>
                    <a:pt x="3228" y="13875"/>
                  </a:cubicBezTo>
                  <a:cubicBezTo>
                    <a:pt x="3017" y="12955"/>
                    <a:pt x="3000" y="11947"/>
                    <a:pt x="2904" y="11055"/>
                  </a:cubicBezTo>
                  <a:cubicBezTo>
                    <a:pt x="2775" y="9871"/>
                    <a:pt x="2654" y="8683"/>
                    <a:pt x="2547" y="7492"/>
                  </a:cubicBezTo>
                  <a:cubicBezTo>
                    <a:pt x="2333" y="5110"/>
                    <a:pt x="2166" y="2721"/>
                    <a:pt x="2041" y="333"/>
                  </a:cubicBezTo>
                  <a:cubicBezTo>
                    <a:pt x="1666" y="351"/>
                    <a:pt x="1296" y="368"/>
                    <a:pt x="925" y="386"/>
                  </a:cubicBezTo>
                  <a:lnTo>
                    <a:pt x="871" y="386"/>
                  </a:lnTo>
                  <a:cubicBezTo>
                    <a:pt x="529" y="386"/>
                    <a:pt x="226" y="22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5"/>
            <p:cNvSpPr/>
            <p:nvPr/>
          </p:nvSpPr>
          <p:spPr>
            <a:xfrm>
              <a:off x="471175" y="2175750"/>
              <a:ext cx="46850" cy="44750"/>
            </a:xfrm>
            <a:custGeom>
              <a:rect b="b" l="l" r="r" t="t"/>
              <a:pathLst>
                <a:path extrusionOk="0" h="1790" w="1874">
                  <a:moveTo>
                    <a:pt x="172" y="0"/>
                  </a:moveTo>
                  <a:lnTo>
                    <a:pt x="172" y="0"/>
                  </a:lnTo>
                  <a:cubicBezTo>
                    <a:pt x="1" y="463"/>
                    <a:pt x="468" y="1508"/>
                    <a:pt x="996" y="1790"/>
                  </a:cubicBezTo>
                  <a:cubicBezTo>
                    <a:pt x="1024" y="1783"/>
                    <a:pt x="1053" y="1776"/>
                    <a:pt x="1082" y="1765"/>
                  </a:cubicBezTo>
                  <a:cubicBezTo>
                    <a:pt x="1873" y="1505"/>
                    <a:pt x="1014" y="596"/>
                    <a:pt x="254" y="318"/>
                  </a:cubicBezTo>
                  <a:cubicBezTo>
                    <a:pt x="226" y="211"/>
                    <a:pt x="197" y="107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55"/>
          <p:cNvGrpSpPr/>
          <p:nvPr/>
        </p:nvGrpSpPr>
        <p:grpSpPr>
          <a:xfrm>
            <a:off x="4632863" y="1328173"/>
            <a:ext cx="1852607" cy="3183327"/>
            <a:chOff x="4632863" y="1328173"/>
            <a:chExt cx="1852607" cy="3183327"/>
          </a:xfrm>
        </p:grpSpPr>
        <p:grpSp>
          <p:nvGrpSpPr>
            <p:cNvPr id="1639" name="Google Shape;1639;p55"/>
            <p:cNvGrpSpPr/>
            <p:nvPr/>
          </p:nvGrpSpPr>
          <p:grpSpPr>
            <a:xfrm>
              <a:off x="4632863" y="1328173"/>
              <a:ext cx="1852607" cy="3183327"/>
              <a:chOff x="4610375" y="1175773"/>
              <a:chExt cx="1852607" cy="3183327"/>
            </a:xfrm>
          </p:grpSpPr>
          <p:sp>
            <p:nvSpPr>
              <p:cNvPr id="1640" name="Google Shape;1640;p55"/>
              <p:cNvSpPr/>
              <p:nvPr/>
            </p:nvSpPr>
            <p:spPr>
              <a:xfrm rot="-5400000">
                <a:off x="3945015" y="1841133"/>
                <a:ext cx="3183327" cy="1852607"/>
              </a:xfrm>
              <a:custGeom>
                <a:rect b="b" l="l" r="r" t="t"/>
                <a:pathLst>
                  <a:path extrusionOk="0" h="16668" w="47848">
                    <a:moveTo>
                      <a:pt x="26144" y="462"/>
                    </a:moveTo>
                    <a:cubicBezTo>
                      <a:pt x="29743" y="462"/>
                      <a:pt x="33353" y="476"/>
                      <a:pt x="36948" y="743"/>
                    </a:cubicBezTo>
                    <a:cubicBezTo>
                      <a:pt x="38971" y="892"/>
                      <a:pt x="40975" y="1098"/>
                      <a:pt x="42978" y="1361"/>
                    </a:cubicBezTo>
                    <a:cubicBezTo>
                      <a:pt x="43465" y="1417"/>
                      <a:pt x="43971" y="1473"/>
                      <a:pt x="44458" y="1548"/>
                    </a:cubicBezTo>
                    <a:cubicBezTo>
                      <a:pt x="44851" y="1604"/>
                      <a:pt x="45207" y="1698"/>
                      <a:pt x="45563" y="1829"/>
                    </a:cubicBezTo>
                    <a:cubicBezTo>
                      <a:pt x="46424" y="2222"/>
                      <a:pt x="46574" y="3065"/>
                      <a:pt x="46742" y="3907"/>
                    </a:cubicBezTo>
                    <a:cubicBezTo>
                      <a:pt x="47098" y="5855"/>
                      <a:pt x="47304" y="7840"/>
                      <a:pt x="47323" y="9825"/>
                    </a:cubicBezTo>
                    <a:cubicBezTo>
                      <a:pt x="47342" y="10818"/>
                      <a:pt x="47304" y="11810"/>
                      <a:pt x="47229" y="12803"/>
                    </a:cubicBezTo>
                    <a:cubicBezTo>
                      <a:pt x="47173" y="13570"/>
                      <a:pt x="47173" y="14488"/>
                      <a:pt x="46686" y="15143"/>
                    </a:cubicBezTo>
                    <a:cubicBezTo>
                      <a:pt x="46218" y="15780"/>
                      <a:pt x="45282" y="15855"/>
                      <a:pt x="44533" y="15874"/>
                    </a:cubicBezTo>
                    <a:cubicBezTo>
                      <a:pt x="44436" y="15880"/>
                      <a:pt x="44373" y="15937"/>
                      <a:pt x="44343" y="16009"/>
                    </a:cubicBezTo>
                    <a:lnTo>
                      <a:pt x="44343" y="16009"/>
                    </a:lnTo>
                    <a:cubicBezTo>
                      <a:pt x="40342" y="16101"/>
                      <a:pt x="36323" y="16175"/>
                      <a:pt x="32323" y="16248"/>
                    </a:cubicBezTo>
                    <a:cubicBezTo>
                      <a:pt x="30282" y="16276"/>
                      <a:pt x="28240" y="16290"/>
                      <a:pt x="26202" y="16290"/>
                    </a:cubicBezTo>
                    <a:cubicBezTo>
                      <a:pt x="24163" y="16290"/>
                      <a:pt x="22126" y="16276"/>
                      <a:pt x="20094" y="16248"/>
                    </a:cubicBezTo>
                    <a:cubicBezTo>
                      <a:pt x="16049" y="16211"/>
                      <a:pt x="11986" y="16136"/>
                      <a:pt x="7941" y="16024"/>
                    </a:cubicBezTo>
                    <a:cubicBezTo>
                      <a:pt x="7236" y="15995"/>
                      <a:pt x="6532" y="15955"/>
                      <a:pt x="5836" y="15955"/>
                    </a:cubicBezTo>
                    <a:cubicBezTo>
                      <a:pt x="5626" y="15955"/>
                      <a:pt x="5416" y="15959"/>
                      <a:pt x="5207" y="15967"/>
                    </a:cubicBezTo>
                    <a:cubicBezTo>
                      <a:pt x="4711" y="16004"/>
                      <a:pt x="4215" y="16024"/>
                      <a:pt x="3719" y="16024"/>
                    </a:cubicBezTo>
                    <a:cubicBezTo>
                      <a:pt x="3447" y="16024"/>
                      <a:pt x="3175" y="16018"/>
                      <a:pt x="2903" y="16005"/>
                    </a:cubicBezTo>
                    <a:cubicBezTo>
                      <a:pt x="2192" y="15949"/>
                      <a:pt x="1499" y="15724"/>
                      <a:pt x="1068" y="15106"/>
                    </a:cubicBezTo>
                    <a:cubicBezTo>
                      <a:pt x="637" y="14488"/>
                      <a:pt x="544" y="13776"/>
                      <a:pt x="488" y="13083"/>
                    </a:cubicBezTo>
                    <a:cubicBezTo>
                      <a:pt x="431" y="12166"/>
                      <a:pt x="431" y="11248"/>
                      <a:pt x="450" y="10331"/>
                    </a:cubicBezTo>
                    <a:cubicBezTo>
                      <a:pt x="469" y="9319"/>
                      <a:pt x="506" y="8289"/>
                      <a:pt x="562" y="7278"/>
                    </a:cubicBezTo>
                    <a:cubicBezTo>
                      <a:pt x="637" y="6304"/>
                      <a:pt x="731" y="5312"/>
                      <a:pt x="843" y="4338"/>
                    </a:cubicBezTo>
                    <a:cubicBezTo>
                      <a:pt x="937" y="3533"/>
                      <a:pt x="1012" y="2559"/>
                      <a:pt x="1705" y="1997"/>
                    </a:cubicBezTo>
                    <a:cubicBezTo>
                      <a:pt x="2342" y="1473"/>
                      <a:pt x="3297" y="1304"/>
                      <a:pt x="4083" y="1173"/>
                    </a:cubicBezTo>
                    <a:cubicBezTo>
                      <a:pt x="5001" y="1024"/>
                      <a:pt x="5937" y="949"/>
                      <a:pt x="6873" y="949"/>
                    </a:cubicBezTo>
                    <a:cubicBezTo>
                      <a:pt x="8765" y="892"/>
                      <a:pt x="10675" y="818"/>
                      <a:pt x="12566" y="743"/>
                    </a:cubicBezTo>
                    <a:cubicBezTo>
                      <a:pt x="16649" y="574"/>
                      <a:pt x="20712" y="480"/>
                      <a:pt x="24795" y="462"/>
                    </a:cubicBezTo>
                    <a:cubicBezTo>
                      <a:pt x="25244" y="462"/>
                      <a:pt x="25694" y="462"/>
                      <a:pt x="26144" y="462"/>
                    </a:cubicBezTo>
                    <a:close/>
                    <a:moveTo>
                      <a:pt x="26128" y="1"/>
                    </a:moveTo>
                    <a:cubicBezTo>
                      <a:pt x="22775" y="1"/>
                      <a:pt x="19421" y="58"/>
                      <a:pt x="16068" y="162"/>
                    </a:cubicBezTo>
                    <a:cubicBezTo>
                      <a:pt x="13952" y="218"/>
                      <a:pt x="11836" y="293"/>
                      <a:pt x="9720" y="387"/>
                    </a:cubicBezTo>
                    <a:cubicBezTo>
                      <a:pt x="7847" y="480"/>
                      <a:pt x="5974" y="387"/>
                      <a:pt x="4139" y="686"/>
                    </a:cubicBezTo>
                    <a:cubicBezTo>
                      <a:pt x="3278" y="818"/>
                      <a:pt x="2342" y="1005"/>
                      <a:pt x="1611" y="1492"/>
                    </a:cubicBezTo>
                    <a:cubicBezTo>
                      <a:pt x="881" y="1960"/>
                      <a:pt x="619" y="2728"/>
                      <a:pt x="488" y="3552"/>
                    </a:cubicBezTo>
                    <a:cubicBezTo>
                      <a:pt x="207" y="5574"/>
                      <a:pt x="38" y="7615"/>
                      <a:pt x="19" y="9656"/>
                    </a:cubicBezTo>
                    <a:cubicBezTo>
                      <a:pt x="1" y="10668"/>
                      <a:pt x="1" y="11679"/>
                      <a:pt x="38" y="12690"/>
                    </a:cubicBezTo>
                    <a:cubicBezTo>
                      <a:pt x="38" y="13421"/>
                      <a:pt x="169" y="14151"/>
                      <a:pt x="450" y="14844"/>
                    </a:cubicBezTo>
                    <a:cubicBezTo>
                      <a:pt x="712" y="15518"/>
                      <a:pt x="1255" y="16024"/>
                      <a:pt x="1930" y="16267"/>
                    </a:cubicBezTo>
                    <a:cubicBezTo>
                      <a:pt x="2397" y="16423"/>
                      <a:pt x="2902" y="16471"/>
                      <a:pt x="3407" y="16471"/>
                    </a:cubicBezTo>
                    <a:cubicBezTo>
                      <a:pt x="3691" y="16471"/>
                      <a:pt x="3975" y="16456"/>
                      <a:pt x="4252" y="16436"/>
                    </a:cubicBezTo>
                    <a:cubicBezTo>
                      <a:pt x="4745" y="16414"/>
                      <a:pt x="5232" y="16404"/>
                      <a:pt x="5717" y="16404"/>
                    </a:cubicBezTo>
                    <a:cubicBezTo>
                      <a:pt x="6060" y="16404"/>
                      <a:pt x="6401" y="16409"/>
                      <a:pt x="6742" y="16417"/>
                    </a:cubicBezTo>
                    <a:cubicBezTo>
                      <a:pt x="7810" y="16454"/>
                      <a:pt x="8858" y="16492"/>
                      <a:pt x="9907" y="16510"/>
                    </a:cubicBezTo>
                    <a:cubicBezTo>
                      <a:pt x="12004" y="16567"/>
                      <a:pt x="14083" y="16604"/>
                      <a:pt x="16181" y="16623"/>
                    </a:cubicBezTo>
                    <a:cubicBezTo>
                      <a:pt x="18500" y="16654"/>
                      <a:pt x="20820" y="16668"/>
                      <a:pt x="23136" y="16668"/>
                    </a:cubicBezTo>
                    <a:cubicBezTo>
                      <a:pt x="25027" y="16668"/>
                      <a:pt x="26917" y="16658"/>
                      <a:pt x="28802" y="16642"/>
                    </a:cubicBezTo>
                    <a:cubicBezTo>
                      <a:pt x="33016" y="16585"/>
                      <a:pt x="37229" y="16492"/>
                      <a:pt x="41443" y="16342"/>
                    </a:cubicBezTo>
                    <a:cubicBezTo>
                      <a:pt x="42403" y="16290"/>
                      <a:pt x="43363" y="16253"/>
                      <a:pt x="44338" y="16203"/>
                    </a:cubicBezTo>
                    <a:lnTo>
                      <a:pt x="44338" y="16203"/>
                    </a:lnTo>
                    <a:cubicBezTo>
                      <a:pt x="44365" y="16272"/>
                      <a:pt x="44424" y="16324"/>
                      <a:pt x="44516" y="16324"/>
                    </a:cubicBezTo>
                    <a:cubicBezTo>
                      <a:pt x="44521" y="16324"/>
                      <a:pt x="44527" y="16324"/>
                      <a:pt x="44533" y="16323"/>
                    </a:cubicBezTo>
                    <a:cubicBezTo>
                      <a:pt x="45338" y="16286"/>
                      <a:pt x="46199" y="16230"/>
                      <a:pt x="46817" y="15686"/>
                    </a:cubicBezTo>
                    <a:cubicBezTo>
                      <a:pt x="47435" y="15125"/>
                      <a:pt x="47566" y="14282"/>
                      <a:pt x="47641" y="13533"/>
                    </a:cubicBezTo>
                    <a:cubicBezTo>
                      <a:pt x="47829" y="11492"/>
                      <a:pt x="47847" y="9451"/>
                      <a:pt x="47679" y="7409"/>
                    </a:cubicBezTo>
                    <a:cubicBezTo>
                      <a:pt x="47585" y="6398"/>
                      <a:pt x="47454" y="5406"/>
                      <a:pt x="47304" y="4413"/>
                    </a:cubicBezTo>
                    <a:cubicBezTo>
                      <a:pt x="47154" y="3570"/>
                      <a:pt x="47079" y="2540"/>
                      <a:pt x="46462" y="1885"/>
                    </a:cubicBezTo>
                    <a:cubicBezTo>
                      <a:pt x="45918" y="1304"/>
                      <a:pt x="45057" y="1155"/>
                      <a:pt x="44289" y="1061"/>
                    </a:cubicBezTo>
                    <a:cubicBezTo>
                      <a:pt x="43278" y="930"/>
                      <a:pt x="42248" y="799"/>
                      <a:pt x="41237" y="668"/>
                    </a:cubicBezTo>
                    <a:cubicBezTo>
                      <a:pt x="39139" y="443"/>
                      <a:pt x="37061" y="256"/>
                      <a:pt x="34963" y="143"/>
                    </a:cubicBezTo>
                    <a:cubicBezTo>
                      <a:pt x="32866" y="31"/>
                      <a:pt x="30787" y="31"/>
                      <a:pt x="28709" y="12"/>
                    </a:cubicBezTo>
                    <a:cubicBezTo>
                      <a:pt x="27848" y="5"/>
                      <a:pt x="26988" y="1"/>
                      <a:pt x="26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55"/>
              <p:cNvSpPr/>
              <p:nvPr/>
            </p:nvSpPr>
            <p:spPr>
              <a:xfrm flipH="1" rot="5400000">
                <a:off x="3988371" y="1911246"/>
                <a:ext cx="3127311" cy="1712372"/>
              </a:xfrm>
              <a:custGeom>
                <a:rect b="b" l="l" r="r" t="t"/>
                <a:pathLst>
                  <a:path extrusionOk="0" h="22856" w="41742">
                    <a:moveTo>
                      <a:pt x="28374" y="1"/>
                    </a:moveTo>
                    <a:cubicBezTo>
                      <a:pt x="26817" y="1"/>
                      <a:pt x="25259" y="50"/>
                      <a:pt x="23708" y="117"/>
                    </a:cubicBezTo>
                    <a:cubicBezTo>
                      <a:pt x="21704" y="191"/>
                      <a:pt x="19719" y="304"/>
                      <a:pt x="17697" y="397"/>
                    </a:cubicBezTo>
                    <a:cubicBezTo>
                      <a:pt x="15674" y="491"/>
                      <a:pt x="13689" y="510"/>
                      <a:pt x="11629" y="566"/>
                    </a:cubicBezTo>
                    <a:cubicBezTo>
                      <a:pt x="9588" y="622"/>
                      <a:pt x="7528" y="697"/>
                      <a:pt x="5487" y="922"/>
                    </a:cubicBezTo>
                    <a:cubicBezTo>
                      <a:pt x="4532" y="997"/>
                      <a:pt x="3577" y="1146"/>
                      <a:pt x="2659" y="1334"/>
                    </a:cubicBezTo>
                    <a:cubicBezTo>
                      <a:pt x="1873" y="1521"/>
                      <a:pt x="1086" y="1821"/>
                      <a:pt x="581" y="2457"/>
                    </a:cubicBezTo>
                    <a:cubicBezTo>
                      <a:pt x="131" y="2982"/>
                      <a:pt x="0" y="3712"/>
                      <a:pt x="243" y="4349"/>
                    </a:cubicBezTo>
                    <a:cubicBezTo>
                      <a:pt x="56" y="7944"/>
                      <a:pt x="187" y="11540"/>
                      <a:pt x="599" y="15117"/>
                    </a:cubicBezTo>
                    <a:cubicBezTo>
                      <a:pt x="712" y="16090"/>
                      <a:pt x="843" y="17045"/>
                      <a:pt x="1011" y="18019"/>
                    </a:cubicBezTo>
                    <a:cubicBezTo>
                      <a:pt x="1105" y="18768"/>
                      <a:pt x="1311" y="19499"/>
                      <a:pt x="1629" y="20191"/>
                    </a:cubicBezTo>
                    <a:cubicBezTo>
                      <a:pt x="1948" y="20884"/>
                      <a:pt x="2509" y="21446"/>
                      <a:pt x="3202" y="21764"/>
                    </a:cubicBezTo>
                    <a:cubicBezTo>
                      <a:pt x="3951" y="22083"/>
                      <a:pt x="4775" y="22270"/>
                      <a:pt x="5599" y="22308"/>
                    </a:cubicBezTo>
                    <a:cubicBezTo>
                      <a:pt x="9340" y="22668"/>
                      <a:pt x="13097" y="22855"/>
                      <a:pt x="16870" y="22855"/>
                    </a:cubicBezTo>
                    <a:cubicBezTo>
                      <a:pt x="17214" y="22855"/>
                      <a:pt x="17558" y="22854"/>
                      <a:pt x="17903" y="22851"/>
                    </a:cubicBezTo>
                    <a:cubicBezTo>
                      <a:pt x="22041" y="22832"/>
                      <a:pt x="26180" y="22607"/>
                      <a:pt x="30281" y="22214"/>
                    </a:cubicBezTo>
                    <a:cubicBezTo>
                      <a:pt x="31311" y="22120"/>
                      <a:pt x="32341" y="22008"/>
                      <a:pt x="33371" y="21896"/>
                    </a:cubicBezTo>
                    <a:cubicBezTo>
                      <a:pt x="34307" y="21802"/>
                      <a:pt x="35318" y="21746"/>
                      <a:pt x="36236" y="21465"/>
                    </a:cubicBezTo>
                    <a:cubicBezTo>
                      <a:pt x="37884" y="20978"/>
                      <a:pt x="38671" y="19517"/>
                      <a:pt x="39251" y="18057"/>
                    </a:cubicBezTo>
                    <a:cubicBezTo>
                      <a:pt x="39925" y="16259"/>
                      <a:pt x="40431" y="14405"/>
                      <a:pt x="40787" y="12514"/>
                    </a:cubicBezTo>
                    <a:cubicBezTo>
                      <a:pt x="41180" y="10566"/>
                      <a:pt x="41480" y="8618"/>
                      <a:pt x="41648" y="6633"/>
                    </a:cubicBezTo>
                    <a:cubicBezTo>
                      <a:pt x="41742" y="5716"/>
                      <a:pt x="41742" y="4779"/>
                      <a:pt x="41667" y="3862"/>
                    </a:cubicBezTo>
                    <a:cubicBezTo>
                      <a:pt x="41592" y="3132"/>
                      <a:pt x="41367" y="2364"/>
                      <a:pt x="40768" y="1896"/>
                    </a:cubicBezTo>
                    <a:cubicBezTo>
                      <a:pt x="40094" y="1371"/>
                      <a:pt x="39195" y="1203"/>
                      <a:pt x="38390" y="1015"/>
                    </a:cubicBezTo>
                    <a:cubicBezTo>
                      <a:pt x="37435" y="791"/>
                      <a:pt x="36442" y="603"/>
                      <a:pt x="35468" y="454"/>
                    </a:cubicBezTo>
                    <a:cubicBezTo>
                      <a:pt x="33117" y="115"/>
                      <a:pt x="30746" y="1"/>
                      <a:pt x="283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2" name="Google Shape;1642;p55"/>
            <p:cNvSpPr txBox="1"/>
            <p:nvPr/>
          </p:nvSpPr>
          <p:spPr>
            <a:xfrm>
              <a:off x="4642594" y="1612825"/>
              <a:ext cx="18219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Matthew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rPr>
                <a:t>Mattei</a:t>
              </a:r>
              <a:endParaRPr b="1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1643" name="Google Shape;1643;p55"/>
          <p:cNvPicPr preferRelativeResize="0"/>
          <p:nvPr/>
        </p:nvPicPr>
        <p:blipFill rotWithShape="1">
          <a:blip r:embed="rId3">
            <a:alphaModFix/>
          </a:blip>
          <a:srcRect b="4908" l="4943" r="4014" t="4199"/>
          <a:stretch/>
        </p:blipFill>
        <p:spPr>
          <a:xfrm>
            <a:off x="4784250" y="2391579"/>
            <a:ext cx="1549800" cy="1538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4" name="Google Shape;1644;p55"/>
          <p:cNvPicPr preferRelativeResize="0"/>
          <p:nvPr/>
        </p:nvPicPr>
        <p:blipFill rotWithShape="1">
          <a:blip r:embed="rId4">
            <a:alphaModFix/>
          </a:blip>
          <a:srcRect b="0" l="18020" r="18192" t="0"/>
          <a:stretch/>
        </p:blipFill>
        <p:spPr>
          <a:xfrm>
            <a:off x="2854463" y="2391575"/>
            <a:ext cx="1525200" cy="1538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5" name="Google Shape;1645;p55"/>
          <p:cNvPicPr preferRelativeResize="0"/>
          <p:nvPr/>
        </p:nvPicPr>
        <p:blipFill rotWithShape="1">
          <a:blip r:embed="rId5">
            <a:alphaModFix/>
          </a:blip>
          <a:srcRect b="4945" l="8262" r="7427" t="3979"/>
          <a:stretch/>
        </p:blipFill>
        <p:spPr>
          <a:xfrm>
            <a:off x="6738676" y="2391575"/>
            <a:ext cx="1525200" cy="15381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6" name="Google Shape;1646;p55"/>
          <p:cNvPicPr preferRelativeResize="0"/>
          <p:nvPr/>
        </p:nvPicPr>
        <p:blipFill rotWithShape="1">
          <a:blip r:embed="rId6">
            <a:alphaModFix/>
          </a:blip>
          <a:srcRect b="4922" l="3832" r="6408" t="7641"/>
          <a:stretch/>
        </p:blipFill>
        <p:spPr>
          <a:xfrm>
            <a:off x="913400" y="2400275"/>
            <a:ext cx="1525200" cy="1520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6" name="Google Shape;3396;p91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3397" name="Google Shape;3397;p91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91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91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91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91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91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91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91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5" name="Google Shape;3405;p91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3406" name="Google Shape;3406;p91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91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91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91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91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91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2" name="Google Shape;3412;p91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3413" name="Google Shape;3413;p91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91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91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91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91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91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91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0" name="Google Shape;3420;p91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3421" name="Google Shape;3421;p91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91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91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91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91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91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91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91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91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91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91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91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91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91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91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91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91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91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91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91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91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91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3" name="Google Shape;3443;p91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3444" name="Google Shape;3444;p91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91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91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91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91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91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91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91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91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91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91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5" name="Google Shape;3455;p91"/>
          <p:cNvSpPr txBox="1"/>
          <p:nvPr>
            <p:ph idx="4294967295" type="title"/>
          </p:nvPr>
        </p:nvSpPr>
        <p:spPr>
          <a:xfrm>
            <a:off x="2455050" y="251025"/>
            <a:ext cx="4233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Unincorporated Revisions</a:t>
            </a:r>
            <a:endParaRPr/>
          </a:p>
        </p:txBody>
      </p:sp>
      <p:grpSp>
        <p:nvGrpSpPr>
          <p:cNvPr id="3456" name="Google Shape;3456;p91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3457" name="Google Shape;3457;p9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9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9" name="Google Shape;3459;p91"/>
          <p:cNvSpPr txBox="1"/>
          <p:nvPr/>
        </p:nvSpPr>
        <p:spPr>
          <a:xfrm>
            <a:off x="1830450" y="1260900"/>
            <a:ext cx="5483100" cy="275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Make profile without picture + interests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26)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Unread journals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27)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Linear journey path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2 (row: 43)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Autofilling interests (pre-defined)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Sev: 1 (row: 48)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460" name="Google Shape;3460;p91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*row elements sorted by severity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5" name="Google Shape;3465;p92"/>
          <p:cNvGrpSpPr/>
          <p:nvPr/>
        </p:nvGrpSpPr>
        <p:grpSpPr>
          <a:xfrm>
            <a:off x="7542435" y="85888"/>
            <a:ext cx="1120351" cy="1246921"/>
            <a:chOff x="7067073" y="717225"/>
            <a:chExt cx="1120351" cy="1246921"/>
          </a:xfrm>
        </p:grpSpPr>
        <p:sp>
          <p:nvSpPr>
            <p:cNvPr id="3466" name="Google Shape;3466;p92"/>
            <p:cNvSpPr/>
            <p:nvPr/>
          </p:nvSpPr>
          <p:spPr>
            <a:xfrm>
              <a:off x="7067073" y="717225"/>
              <a:ext cx="1120351" cy="1246921"/>
            </a:xfrm>
            <a:custGeom>
              <a:rect b="b" l="l" r="r" t="t"/>
              <a:pathLst>
                <a:path extrusionOk="0" h="23654" w="21254">
                  <a:moveTo>
                    <a:pt x="11151" y="62"/>
                  </a:moveTo>
                  <a:cubicBezTo>
                    <a:pt x="12260" y="92"/>
                    <a:pt x="13369" y="122"/>
                    <a:pt x="14493" y="107"/>
                  </a:cubicBezTo>
                  <a:cubicBezTo>
                    <a:pt x="15876" y="92"/>
                    <a:pt x="17258" y="62"/>
                    <a:pt x="18640" y="31"/>
                  </a:cubicBezTo>
                  <a:cubicBezTo>
                    <a:pt x="19248" y="16"/>
                    <a:pt x="19840" y="46"/>
                    <a:pt x="20433" y="77"/>
                  </a:cubicBezTo>
                  <a:cubicBezTo>
                    <a:pt x="20782" y="92"/>
                    <a:pt x="21041" y="229"/>
                    <a:pt x="21132" y="608"/>
                  </a:cubicBezTo>
                  <a:cubicBezTo>
                    <a:pt x="21193" y="867"/>
                    <a:pt x="21238" y="1125"/>
                    <a:pt x="21238" y="1383"/>
                  </a:cubicBezTo>
                  <a:cubicBezTo>
                    <a:pt x="21238" y="2279"/>
                    <a:pt x="21253" y="3176"/>
                    <a:pt x="21238" y="4072"/>
                  </a:cubicBezTo>
                  <a:cubicBezTo>
                    <a:pt x="21208" y="5941"/>
                    <a:pt x="21238" y="7824"/>
                    <a:pt x="21208" y="9708"/>
                  </a:cubicBezTo>
                  <a:cubicBezTo>
                    <a:pt x="21162" y="12230"/>
                    <a:pt x="21193" y="14752"/>
                    <a:pt x="21208" y="17273"/>
                  </a:cubicBezTo>
                  <a:cubicBezTo>
                    <a:pt x="21208" y="17835"/>
                    <a:pt x="21162" y="18413"/>
                    <a:pt x="21086" y="18975"/>
                  </a:cubicBezTo>
                  <a:cubicBezTo>
                    <a:pt x="21071" y="19066"/>
                    <a:pt x="21056" y="19157"/>
                    <a:pt x="21025" y="19248"/>
                  </a:cubicBezTo>
                  <a:cubicBezTo>
                    <a:pt x="20904" y="19795"/>
                    <a:pt x="20630" y="20053"/>
                    <a:pt x="20084" y="20145"/>
                  </a:cubicBezTo>
                  <a:cubicBezTo>
                    <a:pt x="19673" y="20205"/>
                    <a:pt x="19278" y="20220"/>
                    <a:pt x="18868" y="20220"/>
                  </a:cubicBezTo>
                  <a:cubicBezTo>
                    <a:pt x="17167" y="20160"/>
                    <a:pt x="15465" y="20266"/>
                    <a:pt x="13764" y="20220"/>
                  </a:cubicBezTo>
                  <a:cubicBezTo>
                    <a:pt x="12078" y="20175"/>
                    <a:pt x="10407" y="20251"/>
                    <a:pt x="8736" y="20190"/>
                  </a:cubicBezTo>
                  <a:cubicBezTo>
                    <a:pt x="8295" y="20175"/>
                    <a:pt x="7855" y="20145"/>
                    <a:pt x="7429" y="20114"/>
                  </a:cubicBezTo>
                  <a:cubicBezTo>
                    <a:pt x="7308" y="20084"/>
                    <a:pt x="7186" y="20145"/>
                    <a:pt x="7110" y="20251"/>
                  </a:cubicBezTo>
                  <a:cubicBezTo>
                    <a:pt x="6214" y="21436"/>
                    <a:pt x="5105" y="22469"/>
                    <a:pt x="3859" y="23289"/>
                  </a:cubicBezTo>
                  <a:cubicBezTo>
                    <a:pt x="3692" y="23395"/>
                    <a:pt x="3510" y="23487"/>
                    <a:pt x="3327" y="23547"/>
                  </a:cubicBezTo>
                  <a:cubicBezTo>
                    <a:pt x="3069" y="23654"/>
                    <a:pt x="2781" y="23456"/>
                    <a:pt x="2811" y="23183"/>
                  </a:cubicBezTo>
                  <a:cubicBezTo>
                    <a:pt x="2811" y="22833"/>
                    <a:pt x="2841" y="22484"/>
                    <a:pt x="2902" y="22150"/>
                  </a:cubicBezTo>
                  <a:cubicBezTo>
                    <a:pt x="3008" y="21390"/>
                    <a:pt x="3130" y="20631"/>
                    <a:pt x="3252" y="19871"/>
                  </a:cubicBezTo>
                  <a:cubicBezTo>
                    <a:pt x="3297" y="19613"/>
                    <a:pt x="3297" y="19598"/>
                    <a:pt x="3039" y="19613"/>
                  </a:cubicBezTo>
                  <a:cubicBezTo>
                    <a:pt x="2735" y="19613"/>
                    <a:pt x="2446" y="19628"/>
                    <a:pt x="2158" y="19643"/>
                  </a:cubicBezTo>
                  <a:cubicBezTo>
                    <a:pt x="1930" y="19643"/>
                    <a:pt x="1717" y="19628"/>
                    <a:pt x="1505" y="19582"/>
                  </a:cubicBezTo>
                  <a:cubicBezTo>
                    <a:pt x="927" y="19522"/>
                    <a:pt x="441" y="19096"/>
                    <a:pt x="320" y="18534"/>
                  </a:cubicBezTo>
                  <a:cubicBezTo>
                    <a:pt x="244" y="18185"/>
                    <a:pt x="198" y="17820"/>
                    <a:pt x="213" y="17471"/>
                  </a:cubicBezTo>
                  <a:cubicBezTo>
                    <a:pt x="198" y="16985"/>
                    <a:pt x="228" y="16499"/>
                    <a:pt x="228" y="15997"/>
                  </a:cubicBezTo>
                  <a:cubicBezTo>
                    <a:pt x="244" y="14098"/>
                    <a:pt x="198" y="12184"/>
                    <a:pt x="152" y="10285"/>
                  </a:cubicBezTo>
                  <a:cubicBezTo>
                    <a:pt x="122" y="8295"/>
                    <a:pt x="1" y="6320"/>
                    <a:pt x="61" y="4345"/>
                  </a:cubicBezTo>
                  <a:cubicBezTo>
                    <a:pt x="77" y="3404"/>
                    <a:pt x="137" y="2462"/>
                    <a:pt x="244" y="1535"/>
                  </a:cubicBezTo>
                  <a:cubicBezTo>
                    <a:pt x="335" y="654"/>
                    <a:pt x="1094" y="1"/>
                    <a:pt x="1975" y="16"/>
                  </a:cubicBezTo>
                  <a:cubicBezTo>
                    <a:pt x="2492" y="16"/>
                    <a:pt x="2993" y="31"/>
                    <a:pt x="3510" y="31"/>
                  </a:cubicBezTo>
                  <a:lnTo>
                    <a:pt x="10361" y="62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92"/>
            <p:cNvSpPr/>
            <p:nvPr/>
          </p:nvSpPr>
          <p:spPr>
            <a:xfrm>
              <a:off x="7095117" y="742844"/>
              <a:ext cx="1065847" cy="1185297"/>
            </a:xfrm>
            <a:custGeom>
              <a:rect b="b" l="l" r="r" t="t"/>
              <a:pathLst>
                <a:path extrusionOk="0" h="22485" w="20220">
                  <a:moveTo>
                    <a:pt x="2795" y="22484"/>
                  </a:moveTo>
                  <a:cubicBezTo>
                    <a:pt x="2856" y="22059"/>
                    <a:pt x="2887" y="21649"/>
                    <a:pt x="2947" y="21238"/>
                  </a:cubicBezTo>
                  <a:cubicBezTo>
                    <a:pt x="3039" y="20570"/>
                    <a:pt x="3130" y="19886"/>
                    <a:pt x="3221" y="19218"/>
                  </a:cubicBezTo>
                  <a:cubicBezTo>
                    <a:pt x="3282" y="18853"/>
                    <a:pt x="3099" y="18641"/>
                    <a:pt x="2720" y="18656"/>
                  </a:cubicBezTo>
                  <a:cubicBezTo>
                    <a:pt x="2370" y="18671"/>
                    <a:pt x="2006" y="18656"/>
                    <a:pt x="1656" y="18656"/>
                  </a:cubicBezTo>
                  <a:cubicBezTo>
                    <a:pt x="1443" y="18656"/>
                    <a:pt x="1216" y="18626"/>
                    <a:pt x="1003" y="18580"/>
                  </a:cubicBezTo>
                  <a:cubicBezTo>
                    <a:pt x="638" y="18534"/>
                    <a:pt x="350" y="18246"/>
                    <a:pt x="289" y="17896"/>
                  </a:cubicBezTo>
                  <a:cubicBezTo>
                    <a:pt x="228" y="17593"/>
                    <a:pt x="183" y="17289"/>
                    <a:pt x="198" y="17000"/>
                  </a:cubicBezTo>
                  <a:cubicBezTo>
                    <a:pt x="167" y="16362"/>
                    <a:pt x="228" y="15739"/>
                    <a:pt x="213" y="15116"/>
                  </a:cubicBezTo>
                  <a:cubicBezTo>
                    <a:pt x="213" y="13157"/>
                    <a:pt x="183" y="11197"/>
                    <a:pt x="122" y="9237"/>
                  </a:cubicBezTo>
                  <a:cubicBezTo>
                    <a:pt x="91" y="7900"/>
                    <a:pt x="46" y="6548"/>
                    <a:pt x="31" y="5212"/>
                  </a:cubicBezTo>
                  <a:cubicBezTo>
                    <a:pt x="0" y="3981"/>
                    <a:pt x="61" y="2751"/>
                    <a:pt x="167" y="1520"/>
                  </a:cubicBezTo>
                  <a:cubicBezTo>
                    <a:pt x="198" y="1323"/>
                    <a:pt x="228" y="1110"/>
                    <a:pt x="274" y="912"/>
                  </a:cubicBezTo>
                  <a:cubicBezTo>
                    <a:pt x="365" y="472"/>
                    <a:pt x="729" y="122"/>
                    <a:pt x="1185" y="62"/>
                  </a:cubicBezTo>
                  <a:cubicBezTo>
                    <a:pt x="1428" y="16"/>
                    <a:pt x="1702" y="1"/>
                    <a:pt x="1960" y="16"/>
                  </a:cubicBezTo>
                  <a:cubicBezTo>
                    <a:pt x="3054" y="62"/>
                    <a:pt x="4148" y="62"/>
                    <a:pt x="5241" y="62"/>
                  </a:cubicBezTo>
                  <a:cubicBezTo>
                    <a:pt x="7596" y="62"/>
                    <a:pt x="9951" y="46"/>
                    <a:pt x="12305" y="122"/>
                  </a:cubicBezTo>
                  <a:cubicBezTo>
                    <a:pt x="13323" y="153"/>
                    <a:pt x="14326" y="138"/>
                    <a:pt x="15344" y="92"/>
                  </a:cubicBezTo>
                  <a:cubicBezTo>
                    <a:pt x="16012" y="62"/>
                    <a:pt x="16680" y="77"/>
                    <a:pt x="17349" y="107"/>
                  </a:cubicBezTo>
                  <a:cubicBezTo>
                    <a:pt x="17729" y="122"/>
                    <a:pt x="18124" y="107"/>
                    <a:pt x="18503" y="77"/>
                  </a:cubicBezTo>
                  <a:cubicBezTo>
                    <a:pt x="18944" y="46"/>
                    <a:pt x="19369" y="46"/>
                    <a:pt x="19810" y="77"/>
                  </a:cubicBezTo>
                  <a:cubicBezTo>
                    <a:pt x="19977" y="62"/>
                    <a:pt x="20114" y="183"/>
                    <a:pt x="20144" y="335"/>
                  </a:cubicBezTo>
                  <a:cubicBezTo>
                    <a:pt x="20190" y="533"/>
                    <a:pt x="20205" y="730"/>
                    <a:pt x="20205" y="928"/>
                  </a:cubicBezTo>
                  <a:cubicBezTo>
                    <a:pt x="20220" y="2416"/>
                    <a:pt x="20205" y="3890"/>
                    <a:pt x="20190" y="5363"/>
                  </a:cubicBezTo>
                  <a:lnTo>
                    <a:pt x="20190" y="5652"/>
                  </a:lnTo>
                  <a:cubicBezTo>
                    <a:pt x="20220" y="8280"/>
                    <a:pt x="20144" y="10908"/>
                    <a:pt x="20144" y="13536"/>
                  </a:cubicBezTo>
                  <a:cubicBezTo>
                    <a:pt x="20144" y="14676"/>
                    <a:pt x="20220" y="15815"/>
                    <a:pt x="20190" y="16939"/>
                  </a:cubicBezTo>
                  <a:cubicBezTo>
                    <a:pt x="20174" y="17349"/>
                    <a:pt x="20159" y="17775"/>
                    <a:pt x="20129" y="18185"/>
                  </a:cubicBezTo>
                  <a:cubicBezTo>
                    <a:pt x="20114" y="18398"/>
                    <a:pt x="20068" y="18610"/>
                    <a:pt x="19962" y="18808"/>
                  </a:cubicBezTo>
                  <a:cubicBezTo>
                    <a:pt x="19855" y="19020"/>
                    <a:pt x="19658" y="19142"/>
                    <a:pt x="19430" y="19157"/>
                  </a:cubicBezTo>
                  <a:cubicBezTo>
                    <a:pt x="19065" y="19218"/>
                    <a:pt x="18701" y="19233"/>
                    <a:pt x="18336" y="19233"/>
                  </a:cubicBezTo>
                  <a:cubicBezTo>
                    <a:pt x="16635" y="19172"/>
                    <a:pt x="14933" y="19264"/>
                    <a:pt x="13232" y="19233"/>
                  </a:cubicBezTo>
                  <a:cubicBezTo>
                    <a:pt x="11561" y="19203"/>
                    <a:pt x="9905" y="19233"/>
                    <a:pt x="8234" y="19233"/>
                  </a:cubicBezTo>
                  <a:cubicBezTo>
                    <a:pt x="7717" y="19218"/>
                    <a:pt x="7186" y="19188"/>
                    <a:pt x="6669" y="19142"/>
                  </a:cubicBezTo>
                  <a:cubicBezTo>
                    <a:pt x="6517" y="19112"/>
                    <a:pt x="6350" y="19188"/>
                    <a:pt x="6274" y="19324"/>
                  </a:cubicBezTo>
                  <a:cubicBezTo>
                    <a:pt x="5697" y="20205"/>
                    <a:pt x="4922" y="20904"/>
                    <a:pt x="4132" y="21588"/>
                  </a:cubicBezTo>
                  <a:cubicBezTo>
                    <a:pt x="3798" y="21861"/>
                    <a:pt x="3449" y="22104"/>
                    <a:pt x="3099" y="22347"/>
                  </a:cubicBezTo>
                  <a:cubicBezTo>
                    <a:pt x="3008" y="22423"/>
                    <a:pt x="2917" y="22469"/>
                    <a:pt x="2795" y="22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92"/>
            <p:cNvSpPr/>
            <p:nvPr/>
          </p:nvSpPr>
          <p:spPr>
            <a:xfrm>
              <a:off x="7249676" y="1281802"/>
              <a:ext cx="830433" cy="39325"/>
            </a:xfrm>
            <a:custGeom>
              <a:rect b="b" l="l" r="r" t="t"/>
              <a:pathLst>
                <a:path extrusionOk="0" h="746" w="15754">
                  <a:moveTo>
                    <a:pt x="7854" y="608"/>
                  </a:moveTo>
                  <a:cubicBezTo>
                    <a:pt x="5894" y="669"/>
                    <a:pt x="4056" y="730"/>
                    <a:pt x="2218" y="699"/>
                  </a:cubicBezTo>
                  <a:cubicBezTo>
                    <a:pt x="1580" y="684"/>
                    <a:pt x="957" y="699"/>
                    <a:pt x="334" y="730"/>
                  </a:cubicBezTo>
                  <a:cubicBezTo>
                    <a:pt x="152" y="745"/>
                    <a:pt x="46" y="699"/>
                    <a:pt x="15" y="563"/>
                  </a:cubicBezTo>
                  <a:cubicBezTo>
                    <a:pt x="0" y="441"/>
                    <a:pt x="91" y="320"/>
                    <a:pt x="274" y="274"/>
                  </a:cubicBezTo>
                  <a:cubicBezTo>
                    <a:pt x="350" y="259"/>
                    <a:pt x="426" y="259"/>
                    <a:pt x="502" y="259"/>
                  </a:cubicBezTo>
                  <a:cubicBezTo>
                    <a:pt x="1170" y="229"/>
                    <a:pt x="1854" y="183"/>
                    <a:pt x="2522" y="183"/>
                  </a:cubicBezTo>
                  <a:cubicBezTo>
                    <a:pt x="4269" y="198"/>
                    <a:pt x="6001" y="168"/>
                    <a:pt x="7748" y="92"/>
                  </a:cubicBezTo>
                  <a:cubicBezTo>
                    <a:pt x="9540" y="1"/>
                    <a:pt x="11333" y="77"/>
                    <a:pt x="13110" y="153"/>
                  </a:cubicBezTo>
                  <a:cubicBezTo>
                    <a:pt x="13612" y="183"/>
                    <a:pt x="14098" y="168"/>
                    <a:pt x="14584" y="137"/>
                  </a:cubicBezTo>
                  <a:cubicBezTo>
                    <a:pt x="14812" y="122"/>
                    <a:pt x="15040" y="122"/>
                    <a:pt x="15268" y="137"/>
                  </a:cubicBezTo>
                  <a:cubicBezTo>
                    <a:pt x="15389" y="137"/>
                    <a:pt x="15495" y="168"/>
                    <a:pt x="15602" y="229"/>
                  </a:cubicBezTo>
                  <a:cubicBezTo>
                    <a:pt x="15708" y="274"/>
                    <a:pt x="15754" y="411"/>
                    <a:pt x="15723" y="517"/>
                  </a:cubicBezTo>
                  <a:cubicBezTo>
                    <a:pt x="15693" y="639"/>
                    <a:pt x="15571" y="715"/>
                    <a:pt x="15450" y="699"/>
                  </a:cubicBezTo>
                  <a:cubicBezTo>
                    <a:pt x="14235" y="639"/>
                    <a:pt x="13004" y="699"/>
                    <a:pt x="11774" y="624"/>
                  </a:cubicBezTo>
                  <a:cubicBezTo>
                    <a:pt x="10467" y="532"/>
                    <a:pt x="9161" y="532"/>
                    <a:pt x="7854" y="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92"/>
            <p:cNvSpPr/>
            <p:nvPr/>
          </p:nvSpPr>
          <p:spPr>
            <a:xfrm>
              <a:off x="7263276" y="956656"/>
              <a:ext cx="808821" cy="44913"/>
            </a:xfrm>
            <a:custGeom>
              <a:rect b="b" l="l" r="r" t="t"/>
              <a:pathLst>
                <a:path extrusionOk="0" h="852" w="15344">
                  <a:moveTo>
                    <a:pt x="7490" y="700"/>
                  </a:moveTo>
                  <a:cubicBezTo>
                    <a:pt x="6031" y="730"/>
                    <a:pt x="4391" y="761"/>
                    <a:pt x="2750" y="821"/>
                  </a:cubicBezTo>
                  <a:cubicBezTo>
                    <a:pt x="1945" y="852"/>
                    <a:pt x="1125" y="836"/>
                    <a:pt x="319" y="836"/>
                  </a:cubicBezTo>
                  <a:cubicBezTo>
                    <a:pt x="274" y="852"/>
                    <a:pt x="228" y="852"/>
                    <a:pt x="198" y="836"/>
                  </a:cubicBezTo>
                  <a:cubicBezTo>
                    <a:pt x="92" y="821"/>
                    <a:pt x="0" y="730"/>
                    <a:pt x="0" y="624"/>
                  </a:cubicBezTo>
                  <a:cubicBezTo>
                    <a:pt x="0" y="533"/>
                    <a:pt x="61" y="442"/>
                    <a:pt x="152" y="411"/>
                  </a:cubicBezTo>
                  <a:cubicBezTo>
                    <a:pt x="244" y="396"/>
                    <a:pt x="319" y="381"/>
                    <a:pt x="411" y="381"/>
                  </a:cubicBezTo>
                  <a:cubicBezTo>
                    <a:pt x="1125" y="366"/>
                    <a:pt x="1839" y="366"/>
                    <a:pt x="2568" y="320"/>
                  </a:cubicBezTo>
                  <a:cubicBezTo>
                    <a:pt x="4801" y="214"/>
                    <a:pt x="7064" y="244"/>
                    <a:pt x="9313" y="138"/>
                  </a:cubicBezTo>
                  <a:cubicBezTo>
                    <a:pt x="11121" y="47"/>
                    <a:pt x="12943" y="1"/>
                    <a:pt x="14766" y="31"/>
                  </a:cubicBezTo>
                  <a:cubicBezTo>
                    <a:pt x="14888" y="31"/>
                    <a:pt x="15025" y="47"/>
                    <a:pt x="15146" y="77"/>
                  </a:cubicBezTo>
                  <a:cubicBezTo>
                    <a:pt x="15268" y="107"/>
                    <a:pt x="15344" y="229"/>
                    <a:pt x="15329" y="350"/>
                  </a:cubicBezTo>
                  <a:cubicBezTo>
                    <a:pt x="15313" y="487"/>
                    <a:pt x="15192" y="578"/>
                    <a:pt x="15055" y="563"/>
                  </a:cubicBezTo>
                  <a:cubicBezTo>
                    <a:pt x="14827" y="563"/>
                    <a:pt x="14599" y="533"/>
                    <a:pt x="14371" y="533"/>
                  </a:cubicBezTo>
                  <a:cubicBezTo>
                    <a:pt x="12716" y="517"/>
                    <a:pt x="11060" y="563"/>
                    <a:pt x="9404" y="654"/>
                  </a:cubicBezTo>
                  <a:cubicBezTo>
                    <a:pt x="8827" y="685"/>
                    <a:pt x="8249" y="685"/>
                    <a:pt x="7490" y="7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92"/>
            <p:cNvSpPr/>
            <p:nvPr/>
          </p:nvSpPr>
          <p:spPr>
            <a:xfrm>
              <a:off x="7306502" y="1561297"/>
              <a:ext cx="750415" cy="44913"/>
            </a:xfrm>
            <a:custGeom>
              <a:rect b="b" l="l" r="r" t="t"/>
              <a:pathLst>
                <a:path extrusionOk="0" h="852" w="14236">
                  <a:moveTo>
                    <a:pt x="4801" y="16"/>
                  </a:moveTo>
                  <a:lnTo>
                    <a:pt x="7369" y="16"/>
                  </a:lnTo>
                  <a:cubicBezTo>
                    <a:pt x="8052" y="16"/>
                    <a:pt x="8736" y="46"/>
                    <a:pt x="9419" y="107"/>
                  </a:cubicBezTo>
                  <a:cubicBezTo>
                    <a:pt x="9632" y="122"/>
                    <a:pt x="9845" y="137"/>
                    <a:pt x="10042" y="137"/>
                  </a:cubicBezTo>
                  <a:cubicBezTo>
                    <a:pt x="11182" y="137"/>
                    <a:pt x="12336" y="228"/>
                    <a:pt x="13491" y="244"/>
                  </a:cubicBezTo>
                  <a:cubicBezTo>
                    <a:pt x="13643" y="244"/>
                    <a:pt x="13810" y="274"/>
                    <a:pt x="13977" y="319"/>
                  </a:cubicBezTo>
                  <a:cubicBezTo>
                    <a:pt x="14144" y="365"/>
                    <a:pt x="14235" y="471"/>
                    <a:pt x="14220" y="593"/>
                  </a:cubicBezTo>
                  <a:cubicBezTo>
                    <a:pt x="14190" y="745"/>
                    <a:pt x="14038" y="851"/>
                    <a:pt x="13901" y="821"/>
                  </a:cubicBezTo>
                  <a:cubicBezTo>
                    <a:pt x="13308" y="714"/>
                    <a:pt x="12731" y="745"/>
                    <a:pt x="12154" y="714"/>
                  </a:cubicBezTo>
                  <a:cubicBezTo>
                    <a:pt x="11425" y="669"/>
                    <a:pt x="10711" y="654"/>
                    <a:pt x="9997" y="639"/>
                  </a:cubicBezTo>
                  <a:cubicBezTo>
                    <a:pt x="8918" y="608"/>
                    <a:pt x="7855" y="517"/>
                    <a:pt x="6776" y="517"/>
                  </a:cubicBezTo>
                  <a:cubicBezTo>
                    <a:pt x="5530" y="517"/>
                    <a:pt x="4270" y="502"/>
                    <a:pt x="3024" y="517"/>
                  </a:cubicBezTo>
                  <a:cubicBezTo>
                    <a:pt x="2128" y="532"/>
                    <a:pt x="1246" y="456"/>
                    <a:pt x="365" y="487"/>
                  </a:cubicBezTo>
                  <a:cubicBezTo>
                    <a:pt x="289" y="502"/>
                    <a:pt x="213" y="487"/>
                    <a:pt x="153" y="456"/>
                  </a:cubicBezTo>
                  <a:cubicBezTo>
                    <a:pt x="62" y="426"/>
                    <a:pt x="1" y="319"/>
                    <a:pt x="16" y="228"/>
                  </a:cubicBezTo>
                  <a:cubicBezTo>
                    <a:pt x="16" y="137"/>
                    <a:pt x="77" y="76"/>
                    <a:pt x="168" y="61"/>
                  </a:cubicBezTo>
                  <a:cubicBezTo>
                    <a:pt x="274" y="31"/>
                    <a:pt x="396" y="16"/>
                    <a:pt x="517" y="16"/>
                  </a:cubicBezTo>
                  <a:cubicBezTo>
                    <a:pt x="1490" y="16"/>
                    <a:pt x="2477" y="0"/>
                    <a:pt x="3449" y="0"/>
                  </a:cubicBezTo>
                  <a:lnTo>
                    <a:pt x="48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92"/>
            <p:cNvSpPr/>
            <p:nvPr/>
          </p:nvSpPr>
          <p:spPr>
            <a:xfrm>
              <a:off x="7225638" y="1490817"/>
              <a:ext cx="68895" cy="60095"/>
            </a:xfrm>
            <a:custGeom>
              <a:rect b="b" l="l" r="r" t="t"/>
              <a:pathLst>
                <a:path extrusionOk="0" h="1140" w="1307">
                  <a:moveTo>
                    <a:pt x="623" y="1110"/>
                  </a:moveTo>
                  <a:cubicBezTo>
                    <a:pt x="335" y="1140"/>
                    <a:pt x="76" y="958"/>
                    <a:pt x="16" y="669"/>
                  </a:cubicBezTo>
                  <a:cubicBezTo>
                    <a:pt x="0" y="411"/>
                    <a:pt x="168" y="168"/>
                    <a:pt x="441" y="107"/>
                  </a:cubicBezTo>
                  <a:cubicBezTo>
                    <a:pt x="730" y="1"/>
                    <a:pt x="1049" y="137"/>
                    <a:pt x="1170" y="426"/>
                  </a:cubicBezTo>
                  <a:cubicBezTo>
                    <a:pt x="1307" y="760"/>
                    <a:pt x="1033" y="1110"/>
                    <a:pt x="623" y="1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92"/>
            <p:cNvSpPr/>
            <p:nvPr/>
          </p:nvSpPr>
          <p:spPr>
            <a:xfrm>
              <a:off x="7221632" y="1192134"/>
              <a:ext cx="57720" cy="57723"/>
            </a:xfrm>
            <a:custGeom>
              <a:rect b="b" l="l" r="r" t="t"/>
              <a:pathLst>
                <a:path extrusionOk="0" h="1095" w="1095">
                  <a:moveTo>
                    <a:pt x="532" y="1094"/>
                  </a:moveTo>
                  <a:cubicBezTo>
                    <a:pt x="244" y="1079"/>
                    <a:pt x="16" y="851"/>
                    <a:pt x="16" y="562"/>
                  </a:cubicBezTo>
                  <a:cubicBezTo>
                    <a:pt x="0" y="274"/>
                    <a:pt x="228" y="15"/>
                    <a:pt x="517" y="15"/>
                  </a:cubicBezTo>
                  <a:cubicBezTo>
                    <a:pt x="821" y="0"/>
                    <a:pt x="1064" y="243"/>
                    <a:pt x="1094" y="547"/>
                  </a:cubicBezTo>
                  <a:cubicBezTo>
                    <a:pt x="1064" y="836"/>
                    <a:pt x="821" y="1079"/>
                    <a:pt x="532" y="1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92"/>
            <p:cNvSpPr/>
            <p:nvPr/>
          </p:nvSpPr>
          <p:spPr>
            <a:xfrm>
              <a:off x="7218416" y="875001"/>
              <a:ext cx="56929" cy="55298"/>
            </a:xfrm>
            <a:custGeom>
              <a:rect b="b" l="l" r="r" t="t"/>
              <a:pathLst>
                <a:path extrusionOk="0" h="1049" w="1080">
                  <a:moveTo>
                    <a:pt x="1079" y="547"/>
                  </a:moveTo>
                  <a:cubicBezTo>
                    <a:pt x="1064" y="836"/>
                    <a:pt x="806" y="1049"/>
                    <a:pt x="532" y="1018"/>
                  </a:cubicBezTo>
                  <a:cubicBezTo>
                    <a:pt x="244" y="1018"/>
                    <a:pt x="16" y="790"/>
                    <a:pt x="1" y="502"/>
                  </a:cubicBezTo>
                  <a:cubicBezTo>
                    <a:pt x="31" y="213"/>
                    <a:pt x="274" y="0"/>
                    <a:pt x="578" y="16"/>
                  </a:cubicBezTo>
                  <a:cubicBezTo>
                    <a:pt x="851" y="31"/>
                    <a:pt x="1079" y="259"/>
                    <a:pt x="1079" y="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4" name="Google Shape;3474;p92"/>
          <p:cNvGrpSpPr/>
          <p:nvPr/>
        </p:nvGrpSpPr>
        <p:grpSpPr>
          <a:xfrm rot="797627">
            <a:off x="214278" y="260803"/>
            <a:ext cx="1018421" cy="968515"/>
            <a:chOff x="1857000" y="3245400"/>
            <a:chExt cx="1233825" cy="1186575"/>
          </a:xfrm>
        </p:grpSpPr>
        <p:sp>
          <p:nvSpPr>
            <p:cNvPr id="3475" name="Google Shape;3475;p92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92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92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92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9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92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1" name="Google Shape;3481;p92"/>
          <p:cNvGrpSpPr/>
          <p:nvPr/>
        </p:nvGrpSpPr>
        <p:grpSpPr>
          <a:xfrm rot="2534764">
            <a:off x="472152" y="372146"/>
            <a:ext cx="464387" cy="794829"/>
            <a:chOff x="2946668" y="3613769"/>
            <a:chExt cx="640047" cy="1096481"/>
          </a:xfrm>
        </p:grpSpPr>
        <p:sp>
          <p:nvSpPr>
            <p:cNvPr id="3482" name="Google Shape;3482;p92"/>
            <p:cNvSpPr/>
            <p:nvPr/>
          </p:nvSpPr>
          <p:spPr>
            <a:xfrm rot="1150281">
              <a:off x="3079389" y="3651109"/>
              <a:ext cx="374604" cy="871569"/>
            </a:xfrm>
            <a:custGeom>
              <a:rect b="b" l="l" r="r" t="t"/>
              <a:pathLst>
                <a:path extrusionOk="0" h="26989" w="11600">
                  <a:moveTo>
                    <a:pt x="7894" y="394"/>
                  </a:moveTo>
                  <a:cubicBezTo>
                    <a:pt x="7952" y="394"/>
                    <a:pt x="8012" y="398"/>
                    <a:pt x="8072" y="405"/>
                  </a:cubicBezTo>
                  <a:cubicBezTo>
                    <a:pt x="8887" y="468"/>
                    <a:pt x="9608" y="875"/>
                    <a:pt x="10423" y="985"/>
                  </a:cubicBezTo>
                  <a:lnTo>
                    <a:pt x="10439" y="985"/>
                  </a:lnTo>
                  <a:cubicBezTo>
                    <a:pt x="10894" y="1189"/>
                    <a:pt x="11333" y="1518"/>
                    <a:pt x="11254" y="2333"/>
                  </a:cubicBezTo>
                  <a:cubicBezTo>
                    <a:pt x="11160" y="3164"/>
                    <a:pt x="10627" y="4214"/>
                    <a:pt x="10267" y="5044"/>
                  </a:cubicBezTo>
                  <a:cubicBezTo>
                    <a:pt x="10016" y="4684"/>
                    <a:pt x="9655" y="4386"/>
                    <a:pt x="9436" y="4276"/>
                  </a:cubicBezTo>
                  <a:cubicBezTo>
                    <a:pt x="8558" y="3822"/>
                    <a:pt x="7571" y="3571"/>
                    <a:pt x="6630" y="3273"/>
                  </a:cubicBezTo>
                  <a:cubicBezTo>
                    <a:pt x="6416" y="3209"/>
                    <a:pt x="6231" y="3159"/>
                    <a:pt x="6041" y="3159"/>
                  </a:cubicBezTo>
                  <a:cubicBezTo>
                    <a:pt x="5952" y="3159"/>
                    <a:pt x="5863" y="3170"/>
                    <a:pt x="5768" y="3195"/>
                  </a:cubicBezTo>
                  <a:cubicBezTo>
                    <a:pt x="6003" y="2693"/>
                    <a:pt x="6176" y="2176"/>
                    <a:pt x="6395" y="1674"/>
                  </a:cubicBezTo>
                  <a:cubicBezTo>
                    <a:pt x="6781" y="774"/>
                    <a:pt x="7285" y="394"/>
                    <a:pt x="7894" y="394"/>
                  </a:cubicBezTo>
                  <a:close/>
                  <a:moveTo>
                    <a:pt x="5959" y="3426"/>
                  </a:moveTo>
                  <a:cubicBezTo>
                    <a:pt x="6707" y="3426"/>
                    <a:pt x="7540" y="3948"/>
                    <a:pt x="8057" y="4135"/>
                  </a:cubicBezTo>
                  <a:cubicBezTo>
                    <a:pt x="8370" y="4245"/>
                    <a:pt x="11050" y="5154"/>
                    <a:pt x="10016" y="6345"/>
                  </a:cubicBezTo>
                  <a:cubicBezTo>
                    <a:pt x="9702" y="5703"/>
                    <a:pt x="8715" y="5436"/>
                    <a:pt x="8260" y="5264"/>
                  </a:cubicBezTo>
                  <a:cubicBezTo>
                    <a:pt x="7864" y="5132"/>
                    <a:pt x="6564" y="4520"/>
                    <a:pt x="5630" y="4520"/>
                  </a:cubicBezTo>
                  <a:cubicBezTo>
                    <a:pt x="5457" y="4520"/>
                    <a:pt x="5297" y="4541"/>
                    <a:pt x="5157" y="4590"/>
                  </a:cubicBezTo>
                  <a:cubicBezTo>
                    <a:pt x="5063" y="4590"/>
                    <a:pt x="4969" y="4637"/>
                    <a:pt x="4875" y="4684"/>
                  </a:cubicBezTo>
                  <a:cubicBezTo>
                    <a:pt x="4796" y="4480"/>
                    <a:pt x="4796" y="4198"/>
                    <a:pt x="4937" y="3932"/>
                  </a:cubicBezTo>
                  <a:cubicBezTo>
                    <a:pt x="5016" y="3791"/>
                    <a:pt x="5110" y="3696"/>
                    <a:pt x="5204" y="3634"/>
                  </a:cubicBezTo>
                  <a:cubicBezTo>
                    <a:pt x="5213" y="3643"/>
                    <a:pt x="5222" y="3652"/>
                    <a:pt x="5231" y="3652"/>
                  </a:cubicBezTo>
                  <a:cubicBezTo>
                    <a:pt x="5238" y="3652"/>
                    <a:pt x="5244" y="3647"/>
                    <a:pt x="5251" y="3634"/>
                  </a:cubicBezTo>
                  <a:cubicBezTo>
                    <a:pt x="5467" y="3484"/>
                    <a:pt x="5708" y="3426"/>
                    <a:pt x="5959" y="3426"/>
                  </a:cubicBezTo>
                  <a:close/>
                  <a:moveTo>
                    <a:pt x="5331" y="4825"/>
                  </a:moveTo>
                  <a:cubicBezTo>
                    <a:pt x="6116" y="4825"/>
                    <a:pt x="7484" y="5382"/>
                    <a:pt x="7727" y="5468"/>
                  </a:cubicBezTo>
                  <a:cubicBezTo>
                    <a:pt x="8088" y="5577"/>
                    <a:pt x="10361" y="6095"/>
                    <a:pt x="9671" y="7443"/>
                  </a:cubicBezTo>
                  <a:cubicBezTo>
                    <a:pt x="9138" y="6628"/>
                    <a:pt x="7837" y="6361"/>
                    <a:pt x="7148" y="6173"/>
                  </a:cubicBezTo>
                  <a:cubicBezTo>
                    <a:pt x="6773" y="6066"/>
                    <a:pt x="6128" y="5813"/>
                    <a:pt x="5486" y="5813"/>
                  </a:cubicBezTo>
                  <a:cubicBezTo>
                    <a:pt x="5189" y="5813"/>
                    <a:pt x="4892" y="5867"/>
                    <a:pt x="4624" y="6016"/>
                  </a:cubicBezTo>
                  <a:cubicBezTo>
                    <a:pt x="4624" y="5828"/>
                    <a:pt x="4624" y="5656"/>
                    <a:pt x="4718" y="5483"/>
                  </a:cubicBezTo>
                  <a:cubicBezTo>
                    <a:pt x="4796" y="5295"/>
                    <a:pt x="4922" y="5186"/>
                    <a:pt x="5063" y="5076"/>
                  </a:cubicBezTo>
                  <a:cubicBezTo>
                    <a:pt x="5076" y="5063"/>
                    <a:pt x="5078" y="5040"/>
                    <a:pt x="5070" y="5040"/>
                  </a:cubicBezTo>
                  <a:cubicBezTo>
                    <a:pt x="5068" y="5040"/>
                    <a:pt x="5066" y="5041"/>
                    <a:pt x="5063" y="5044"/>
                  </a:cubicBezTo>
                  <a:cubicBezTo>
                    <a:pt x="4718" y="5107"/>
                    <a:pt x="4405" y="5671"/>
                    <a:pt x="4577" y="6032"/>
                  </a:cubicBezTo>
                  <a:cubicBezTo>
                    <a:pt x="4452" y="6110"/>
                    <a:pt x="4342" y="6204"/>
                    <a:pt x="4232" y="6314"/>
                  </a:cubicBezTo>
                  <a:cubicBezTo>
                    <a:pt x="4279" y="5640"/>
                    <a:pt x="4655" y="5154"/>
                    <a:pt x="5126" y="4841"/>
                  </a:cubicBezTo>
                  <a:cubicBezTo>
                    <a:pt x="5188" y="4830"/>
                    <a:pt x="5257" y="4825"/>
                    <a:pt x="5331" y="4825"/>
                  </a:cubicBezTo>
                  <a:close/>
                  <a:moveTo>
                    <a:pt x="4373" y="7160"/>
                  </a:moveTo>
                  <a:cubicBezTo>
                    <a:pt x="4373" y="7223"/>
                    <a:pt x="4373" y="7270"/>
                    <a:pt x="4405" y="7302"/>
                  </a:cubicBezTo>
                  <a:cubicBezTo>
                    <a:pt x="4326" y="7474"/>
                    <a:pt x="4263" y="7646"/>
                    <a:pt x="4201" y="7819"/>
                  </a:cubicBezTo>
                  <a:cubicBezTo>
                    <a:pt x="4201" y="7772"/>
                    <a:pt x="4201" y="7740"/>
                    <a:pt x="4185" y="7709"/>
                  </a:cubicBezTo>
                  <a:cubicBezTo>
                    <a:pt x="4248" y="7505"/>
                    <a:pt x="4310" y="7333"/>
                    <a:pt x="4373" y="7160"/>
                  </a:cubicBezTo>
                  <a:close/>
                  <a:moveTo>
                    <a:pt x="5232" y="6227"/>
                  </a:moveTo>
                  <a:cubicBezTo>
                    <a:pt x="5264" y="6227"/>
                    <a:pt x="5297" y="6230"/>
                    <a:pt x="5329" y="6236"/>
                  </a:cubicBezTo>
                  <a:cubicBezTo>
                    <a:pt x="5517" y="6236"/>
                    <a:pt x="5690" y="6251"/>
                    <a:pt x="5862" y="6283"/>
                  </a:cubicBezTo>
                  <a:cubicBezTo>
                    <a:pt x="6395" y="6361"/>
                    <a:pt x="6897" y="6471"/>
                    <a:pt x="7383" y="6643"/>
                  </a:cubicBezTo>
                  <a:cubicBezTo>
                    <a:pt x="7759" y="6769"/>
                    <a:pt x="8119" y="6925"/>
                    <a:pt x="8480" y="7113"/>
                  </a:cubicBezTo>
                  <a:cubicBezTo>
                    <a:pt x="8762" y="7270"/>
                    <a:pt x="10361" y="8195"/>
                    <a:pt x="9170" y="9277"/>
                  </a:cubicBezTo>
                  <a:cubicBezTo>
                    <a:pt x="9217" y="9151"/>
                    <a:pt x="9248" y="9026"/>
                    <a:pt x="9295" y="8900"/>
                  </a:cubicBezTo>
                  <a:cubicBezTo>
                    <a:pt x="9326" y="8806"/>
                    <a:pt x="9295" y="8775"/>
                    <a:pt x="9248" y="8775"/>
                  </a:cubicBezTo>
                  <a:lnTo>
                    <a:pt x="9217" y="8681"/>
                  </a:lnTo>
                  <a:cubicBezTo>
                    <a:pt x="9232" y="8634"/>
                    <a:pt x="9232" y="8603"/>
                    <a:pt x="9201" y="8571"/>
                  </a:cubicBezTo>
                  <a:cubicBezTo>
                    <a:pt x="7978" y="7443"/>
                    <a:pt x="6160" y="7113"/>
                    <a:pt x="4530" y="6988"/>
                  </a:cubicBezTo>
                  <a:cubicBezTo>
                    <a:pt x="4522" y="6985"/>
                    <a:pt x="4514" y="6984"/>
                    <a:pt x="4506" y="6984"/>
                  </a:cubicBezTo>
                  <a:cubicBezTo>
                    <a:pt x="4472" y="6984"/>
                    <a:pt x="4446" y="7012"/>
                    <a:pt x="4420" y="7051"/>
                  </a:cubicBezTo>
                  <a:cubicBezTo>
                    <a:pt x="4661" y="6498"/>
                    <a:pt x="4928" y="6227"/>
                    <a:pt x="5232" y="6227"/>
                  </a:cubicBezTo>
                  <a:close/>
                  <a:moveTo>
                    <a:pt x="6270" y="7740"/>
                  </a:moveTo>
                  <a:cubicBezTo>
                    <a:pt x="6771" y="7913"/>
                    <a:pt x="7257" y="8101"/>
                    <a:pt x="7759" y="8289"/>
                  </a:cubicBezTo>
                  <a:cubicBezTo>
                    <a:pt x="7759" y="8352"/>
                    <a:pt x="7759" y="8414"/>
                    <a:pt x="7759" y="8461"/>
                  </a:cubicBezTo>
                  <a:cubicBezTo>
                    <a:pt x="6176" y="12082"/>
                    <a:pt x="4812" y="16001"/>
                    <a:pt x="3715" y="19763"/>
                  </a:cubicBezTo>
                  <a:cubicBezTo>
                    <a:pt x="3684" y="19308"/>
                    <a:pt x="3495" y="18963"/>
                    <a:pt x="3182" y="18838"/>
                  </a:cubicBezTo>
                  <a:cubicBezTo>
                    <a:pt x="3121" y="18819"/>
                    <a:pt x="3058" y="18809"/>
                    <a:pt x="2994" y="18809"/>
                  </a:cubicBezTo>
                  <a:cubicBezTo>
                    <a:pt x="2639" y="18809"/>
                    <a:pt x="2233" y="19088"/>
                    <a:pt x="1928" y="19512"/>
                  </a:cubicBezTo>
                  <a:cubicBezTo>
                    <a:pt x="2618" y="17662"/>
                    <a:pt x="3260" y="15797"/>
                    <a:pt x="3903" y="13932"/>
                  </a:cubicBezTo>
                  <a:cubicBezTo>
                    <a:pt x="4248" y="12960"/>
                    <a:pt x="4593" y="11973"/>
                    <a:pt x="4937" y="11001"/>
                  </a:cubicBezTo>
                  <a:cubicBezTo>
                    <a:pt x="5094" y="10562"/>
                    <a:pt x="5235" y="10123"/>
                    <a:pt x="5392" y="9684"/>
                  </a:cubicBezTo>
                  <a:cubicBezTo>
                    <a:pt x="5423" y="9621"/>
                    <a:pt x="5800" y="8430"/>
                    <a:pt x="5956" y="7866"/>
                  </a:cubicBezTo>
                  <a:cubicBezTo>
                    <a:pt x="6066" y="7819"/>
                    <a:pt x="6160" y="7772"/>
                    <a:pt x="6270" y="7740"/>
                  </a:cubicBezTo>
                  <a:close/>
                  <a:moveTo>
                    <a:pt x="8010" y="8399"/>
                  </a:moveTo>
                  <a:cubicBezTo>
                    <a:pt x="8213" y="8477"/>
                    <a:pt x="8433" y="8571"/>
                    <a:pt x="8637" y="8650"/>
                  </a:cubicBezTo>
                  <a:cubicBezTo>
                    <a:pt x="8762" y="8728"/>
                    <a:pt x="8856" y="8853"/>
                    <a:pt x="8919" y="9010"/>
                  </a:cubicBezTo>
                  <a:cubicBezTo>
                    <a:pt x="8934" y="9073"/>
                    <a:pt x="8950" y="9135"/>
                    <a:pt x="8966" y="9198"/>
                  </a:cubicBezTo>
                  <a:cubicBezTo>
                    <a:pt x="8981" y="9230"/>
                    <a:pt x="8981" y="9245"/>
                    <a:pt x="8997" y="9245"/>
                  </a:cubicBezTo>
                  <a:cubicBezTo>
                    <a:pt x="8401" y="10860"/>
                    <a:pt x="7790" y="12490"/>
                    <a:pt x="7195" y="14120"/>
                  </a:cubicBezTo>
                  <a:cubicBezTo>
                    <a:pt x="7492" y="13242"/>
                    <a:pt x="7759" y="12364"/>
                    <a:pt x="8057" y="11502"/>
                  </a:cubicBezTo>
                  <a:cubicBezTo>
                    <a:pt x="8307" y="10687"/>
                    <a:pt x="8715" y="9825"/>
                    <a:pt x="8574" y="8979"/>
                  </a:cubicBezTo>
                  <a:cubicBezTo>
                    <a:pt x="8574" y="8972"/>
                    <a:pt x="8569" y="8968"/>
                    <a:pt x="8562" y="8968"/>
                  </a:cubicBezTo>
                  <a:cubicBezTo>
                    <a:pt x="8553" y="8968"/>
                    <a:pt x="8543" y="8976"/>
                    <a:pt x="8543" y="8994"/>
                  </a:cubicBezTo>
                  <a:cubicBezTo>
                    <a:pt x="8574" y="9982"/>
                    <a:pt x="8213" y="10922"/>
                    <a:pt x="7900" y="11863"/>
                  </a:cubicBezTo>
                  <a:cubicBezTo>
                    <a:pt x="7586" y="12819"/>
                    <a:pt x="7257" y="13791"/>
                    <a:pt x="6944" y="14747"/>
                  </a:cubicBezTo>
                  <a:cubicBezTo>
                    <a:pt x="6850" y="15013"/>
                    <a:pt x="6771" y="15280"/>
                    <a:pt x="6677" y="15546"/>
                  </a:cubicBezTo>
                  <a:cubicBezTo>
                    <a:pt x="6113" y="17161"/>
                    <a:pt x="5549" y="18759"/>
                    <a:pt x="5016" y="20374"/>
                  </a:cubicBezTo>
                  <a:cubicBezTo>
                    <a:pt x="4922" y="20050"/>
                    <a:pt x="4699" y="19875"/>
                    <a:pt x="4429" y="19875"/>
                  </a:cubicBezTo>
                  <a:cubicBezTo>
                    <a:pt x="4203" y="19875"/>
                    <a:pt x="3943" y="19999"/>
                    <a:pt x="3699" y="20264"/>
                  </a:cubicBezTo>
                  <a:cubicBezTo>
                    <a:pt x="5110" y="16314"/>
                    <a:pt x="6568" y="12380"/>
                    <a:pt x="8010" y="8430"/>
                  </a:cubicBezTo>
                  <a:cubicBezTo>
                    <a:pt x="8010" y="8414"/>
                    <a:pt x="8010" y="8414"/>
                    <a:pt x="8010" y="8399"/>
                  </a:cubicBezTo>
                  <a:close/>
                  <a:moveTo>
                    <a:pt x="1630" y="23195"/>
                  </a:moveTo>
                  <a:cubicBezTo>
                    <a:pt x="1724" y="23211"/>
                    <a:pt x="1834" y="23242"/>
                    <a:pt x="1912" y="23305"/>
                  </a:cubicBezTo>
                  <a:cubicBezTo>
                    <a:pt x="1944" y="23321"/>
                    <a:pt x="1959" y="23336"/>
                    <a:pt x="1991" y="23352"/>
                  </a:cubicBezTo>
                  <a:cubicBezTo>
                    <a:pt x="1991" y="23352"/>
                    <a:pt x="2006" y="23368"/>
                    <a:pt x="2006" y="23383"/>
                  </a:cubicBezTo>
                  <a:cubicBezTo>
                    <a:pt x="1897" y="23321"/>
                    <a:pt x="1787" y="23274"/>
                    <a:pt x="1662" y="23242"/>
                  </a:cubicBezTo>
                  <a:cubicBezTo>
                    <a:pt x="1646" y="23227"/>
                    <a:pt x="1646" y="23211"/>
                    <a:pt x="1630" y="23195"/>
                  </a:cubicBezTo>
                  <a:close/>
                  <a:moveTo>
                    <a:pt x="1019" y="23477"/>
                  </a:moveTo>
                  <a:cubicBezTo>
                    <a:pt x="1035" y="23509"/>
                    <a:pt x="1050" y="23556"/>
                    <a:pt x="1066" y="23603"/>
                  </a:cubicBezTo>
                  <a:cubicBezTo>
                    <a:pt x="1050" y="23650"/>
                    <a:pt x="1035" y="23697"/>
                    <a:pt x="1019" y="23744"/>
                  </a:cubicBezTo>
                  <a:cubicBezTo>
                    <a:pt x="1003" y="23760"/>
                    <a:pt x="988" y="23775"/>
                    <a:pt x="972" y="23807"/>
                  </a:cubicBezTo>
                  <a:cubicBezTo>
                    <a:pt x="972" y="23760"/>
                    <a:pt x="972" y="23713"/>
                    <a:pt x="972" y="23666"/>
                  </a:cubicBezTo>
                  <a:cubicBezTo>
                    <a:pt x="988" y="23619"/>
                    <a:pt x="1003" y="23556"/>
                    <a:pt x="1019" y="23493"/>
                  </a:cubicBezTo>
                  <a:cubicBezTo>
                    <a:pt x="1019" y="23493"/>
                    <a:pt x="1019" y="23477"/>
                    <a:pt x="1019" y="23477"/>
                  </a:cubicBezTo>
                  <a:close/>
                  <a:moveTo>
                    <a:pt x="1072" y="18956"/>
                  </a:moveTo>
                  <a:cubicBezTo>
                    <a:pt x="1135" y="18956"/>
                    <a:pt x="1196" y="18969"/>
                    <a:pt x="1254" y="18995"/>
                  </a:cubicBezTo>
                  <a:cubicBezTo>
                    <a:pt x="1630" y="19167"/>
                    <a:pt x="1614" y="19669"/>
                    <a:pt x="1583" y="20202"/>
                  </a:cubicBezTo>
                  <a:cubicBezTo>
                    <a:pt x="1583" y="20263"/>
                    <a:pt x="1623" y="20305"/>
                    <a:pt x="1668" y="20305"/>
                  </a:cubicBezTo>
                  <a:cubicBezTo>
                    <a:pt x="1704" y="20305"/>
                    <a:pt x="1744" y="20279"/>
                    <a:pt x="1771" y="20217"/>
                  </a:cubicBezTo>
                  <a:cubicBezTo>
                    <a:pt x="1803" y="20123"/>
                    <a:pt x="1834" y="20013"/>
                    <a:pt x="1850" y="19919"/>
                  </a:cubicBezTo>
                  <a:cubicBezTo>
                    <a:pt x="2149" y="19427"/>
                    <a:pt x="2521" y="19199"/>
                    <a:pt x="2832" y="19199"/>
                  </a:cubicBezTo>
                  <a:cubicBezTo>
                    <a:pt x="3302" y="19199"/>
                    <a:pt x="3634" y="19719"/>
                    <a:pt x="3370" y="20625"/>
                  </a:cubicBezTo>
                  <a:cubicBezTo>
                    <a:pt x="3337" y="20748"/>
                    <a:pt x="3386" y="20811"/>
                    <a:pt x="3450" y="20811"/>
                  </a:cubicBezTo>
                  <a:cubicBezTo>
                    <a:pt x="3507" y="20811"/>
                    <a:pt x="3575" y="20760"/>
                    <a:pt x="3605" y="20656"/>
                  </a:cubicBezTo>
                  <a:cubicBezTo>
                    <a:pt x="3605" y="20640"/>
                    <a:pt x="3605" y="20640"/>
                    <a:pt x="3621" y="20625"/>
                  </a:cubicBezTo>
                  <a:cubicBezTo>
                    <a:pt x="3621" y="20625"/>
                    <a:pt x="3636" y="20625"/>
                    <a:pt x="3636" y="20609"/>
                  </a:cubicBezTo>
                  <a:cubicBezTo>
                    <a:pt x="3860" y="20314"/>
                    <a:pt x="4092" y="20183"/>
                    <a:pt x="4289" y="20183"/>
                  </a:cubicBezTo>
                  <a:cubicBezTo>
                    <a:pt x="4604" y="20183"/>
                    <a:pt x="4829" y="20517"/>
                    <a:pt x="4781" y="21048"/>
                  </a:cubicBezTo>
                  <a:cubicBezTo>
                    <a:pt x="4781" y="21064"/>
                    <a:pt x="4781" y="21064"/>
                    <a:pt x="4781" y="21079"/>
                  </a:cubicBezTo>
                  <a:cubicBezTo>
                    <a:pt x="4765" y="21079"/>
                    <a:pt x="4765" y="21095"/>
                    <a:pt x="4765" y="21111"/>
                  </a:cubicBezTo>
                  <a:cubicBezTo>
                    <a:pt x="4075" y="22035"/>
                    <a:pt x="3401" y="22976"/>
                    <a:pt x="2712" y="23901"/>
                  </a:cubicBezTo>
                  <a:cubicBezTo>
                    <a:pt x="2696" y="23932"/>
                    <a:pt x="2665" y="23963"/>
                    <a:pt x="2618" y="24010"/>
                  </a:cubicBezTo>
                  <a:cubicBezTo>
                    <a:pt x="2649" y="23979"/>
                    <a:pt x="2649" y="23948"/>
                    <a:pt x="2649" y="23916"/>
                  </a:cubicBezTo>
                  <a:cubicBezTo>
                    <a:pt x="2557" y="23255"/>
                    <a:pt x="2083" y="22825"/>
                    <a:pt x="1552" y="22825"/>
                  </a:cubicBezTo>
                  <a:cubicBezTo>
                    <a:pt x="1177" y="22825"/>
                    <a:pt x="773" y="23040"/>
                    <a:pt x="455" y="23540"/>
                  </a:cubicBezTo>
                  <a:cubicBezTo>
                    <a:pt x="455" y="23462"/>
                    <a:pt x="439" y="23383"/>
                    <a:pt x="439" y="23305"/>
                  </a:cubicBezTo>
                  <a:cubicBezTo>
                    <a:pt x="345" y="22161"/>
                    <a:pt x="266" y="21001"/>
                    <a:pt x="172" y="19857"/>
                  </a:cubicBezTo>
                  <a:cubicBezTo>
                    <a:pt x="157" y="19810"/>
                    <a:pt x="141" y="19778"/>
                    <a:pt x="110" y="19778"/>
                  </a:cubicBezTo>
                  <a:cubicBezTo>
                    <a:pt x="141" y="19731"/>
                    <a:pt x="172" y="19684"/>
                    <a:pt x="204" y="19622"/>
                  </a:cubicBezTo>
                  <a:cubicBezTo>
                    <a:pt x="235" y="19575"/>
                    <a:pt x="235" y="19543"/>
                    <a:pt x="235" y="19512"/>
                  </a:cubicBezTo>
                  <a:cubicBezTo>
                    <a:pt x="478" y="19192"/>
                    <a:pt x="794" y="18956"/>
                    <a:pt x="1072" y="18956"/>
                  </a:cubicBezTo>
                  <a:close/>
                  <a:moveTo>
                    <a:pt x="1567" y="23697"/>
                  </a:moveTo>
                  <a:lnTo>
                    <a:pt x="1646" y="23713"/>
                  </a:lnTo>
                  <a:cubicBezTo>
                    <a:pt x="1583" y="23885"/>
                    <a:pt x="1505" y="24042"/>
                    <a:pt x="1442" y="24214"/>
                  </a:cubicBezTo>
                  <a:cubicBezTo>
                    <a:pt x="1489" y="24042"/>
                    <a:pt x="1536" y="23869"/>
                    <a:pt x="1567" y="23697"/>
                  </a:cubicBezTo>
                  <a:close/>
                  <a:moveTo>
                    <a:pt x="2116" y="23791"/>
                  </a:moveTo>
                  <a:cubicBezTo>
                    <a:pt x="2100" y="23869"/>
                    <a:pt x="2069" y="23932"/>
                    <a:pt x="2038" y="23995"/>
                  </a:cubicBezTo>
                  <a:cubicBezTo>
                    <a:pt x="1991" y="24089"/>
                    <a:pt x="1928" y="24198"/>
                    <a:pt x="1865" y="24293"/>
                  </a:cubicBezTo>
                  <a:cubicBezTo>
                    <a:pt x="1944" y="24120"/>
                    <a:pt x="2022" y="23963"/>
                    <a:pt x="2100" y="23791"/>
                  </a:cubicBezTo>
                  <a:close/>
                  <a:moveTo>
                    <a:pt x="2336" y="23838"/>
                  </a:moveTo>
                  <a:cubicBezTo>
                    <a:pt x="2367" y="23901"/>
                    <a:pt x="2414" y="23963"/>
                    <a:pt x="2461" y="24010"/>
                  </a:cubicBezTo>
                  <a:cubicBezTo>
                    <a:pt x="2449" y="24005"/>
                    <a:pt x="2436" y="24001"/>
                    <a:pt x="2422" y="24001"/>
                  </a:cubicBezTo>
                  <a:cubicBezTo>
                    <a:pt x="2397" y="24001"/>
                    <a:pt x="2371" y="24012"/>
                    <a:pt x="2351" y="24042"/>
                  </a:cubicBezTo>
                  <a:cubicBezTo>
                    <a:pt x="2257" y="24136"/>
                    <a:pt x="2163" y="24246"/>
                    <a:pt x="2085" y="24340"/>
                  </a:cubicBezTo>
                  <a:cubicBezTo>
                    <a:pt x="2116" y="24277"/>
                    <a:pt x="2147" y="24214"/>
                    <a:pt x="2179" y="24136"/>
                  </a:cubicBezTo>
                  <a:cubicBezTo>
                    <a:pt x="2226" y="24057"/>
                    <a:pt x="2257" y="23995"/>
                    <a:pt x="2288" y="23932"/>
                  </a:cubicBezTo>
                  <a:cubicBezTo>
                    <a:pt x="2304" y="23901"/>
                    <a:pt x="2320" y="23869"/>
                    <a:pt x="2336" y="23838"/>
                  </a:cubicBezTo>
                  <a:close/>
                  <a:moveTo>
                    <a:pt x="1865" y="23744"/>
                  </a:moveTo>
                  <a:cubicBezTo>
                    <a:pt x="1881" y="23744"/>
                    <a:pt x="1897" y="23744"/>
                    <a:pt x="1928" y="23760"/>
                  </a:cubicBezTo>
                  <a:cubicBezTo>
                    <a:pt x="1787" y="24057"/>
                    <a:pt x="1630" y="24355"/>
                    <a:pt x="1489" y="24653"/>
                  </a:cubicBezTo>
                  <a:cubicBezTo>
                    <a:pt x="1599" y="24355"/>
                    <a:pt x="1709" y="24042"/>
                    <a:pt x="1818" y="23744"/>
                  </a:cubicBezTo>
                  <a:close/>
                  <a:moveTo>
                    <a:pt x="2602" y="24042"/>
                  </a:moveTo>
                  <a:lnTo>
                    <a:pt x="2602" y="24042"/>
                  </a:lnTo>
                  <a:cubicBezTo>
                    <a:pt x="2351" y="24402"/>
                    <a:pt x="1834" y="25170"/>
                    <a:pt x="1379" y="25703"/>
                  </a:cubicBezTo>
                  <a:cubicBezTo>
                    <a:pt x="1677" y="25139"/>
                    <a:pt x="2038" y="24637"/>
                    <a:pt x="2477" y="24183"/>
                  </a:cubicBezTo>
                  <a:cubicBezTo>
                    <a:pt x="2508" y="24151"/>
                    <a:pt x="2524" y="24104"/>
                    <a:pt x="2508" y="24073"/>
                  </a:cubicBezTo>
                  <a:lnTo>
                    <a:pt x="2508" y="24073"/>
                  </a:lnTo>
                  <a:cubicBezTo>
                    <a:pt x="2512" y="24077"/>
                    <a:pt x="2519" y="24079"/>
                    <a:pt x="2526" y="24079"/>
                  </a:cubicBezTo>
                  <a:cubicBezTo>
                    <a:pt x="2548" y="24079"/>
                    <a:pt x="2579" y="24065"/>
                    <a:pt x="2602" y="24042"/>
                  </a:cubicBezTo>
                  <a:close/>
                  <a:moveTo>
                    <a:pt x="815" y="23383"/>
                  </a:moveTo>
                  <a:cubicBezTo>
                    <a:pt x="815" y="23430"/>
                    <a:pt x="815" y="23477"/>
                    <a:pt x="815" y="23524"/>
                  </a:cubicBezTo>
                  <a:cubicBezTo>
                    <a:pt x="799" y="23572"/>
                    <a:pt x="784" y="23619"/>
                    <a:pt x="784" y="23681"/>
                  </a:cubicBezTo>
                  <a:cubicBezTo>
                    <a:pt x="784" y="23713"/>
                    <a:pt x="799" y="23744"/>
                    <a:pt x="815" y="23760"/>
                  </a:cubicBezTo>
                  <a:cubicBezTo>
                    <a:pt x="815" y="24026"/>
                    <a:pt x="799" y="24293"/>
                    <a:pt x="784" y="24559"/>
                  </a:cubicBezTo>
                  <a:cubicBezTo>
                    <a:pt x="784" y="24230"/>
                    <a:pt x="784" y="23901"/>
                    <a:pt x="768" y="23572"/>
                  </a:cubicBezTo>
                  <a:cubicBezTo>
                    <a:pt x="768" y="23542"/>
                    <a:pt x="747" y="23526"/>
                    <a:pt x="723" y="23526"/>
                  </a:cubicBezTo>
                  <a:cubicBezTo>
                    <a:pt x="697" y="23526"/>
                    <a:pt x="667" y="23546"/>
                    <a:pt x="658" y="23587"/>
                  </a:cubicBezTo>
                  <a:cubicBezTo>
                    <a:pt x="643" y="24418"/>
                    <a:pt x="658" y="25233"/>
                    <a:pt x="658" y="26064"/>
                  </a:cubicBezTo>
                  <a:cubicBezTo>
                    <a:pt x="611" y="25703"/>
                    <a:pt x="580" y="24888"/>
                    <a:pt x="564" y="24778"/>
                  </a:cubicBezTo>
                  <a:cubicBezTo>
                    <a:pt x="533" y="24434"/>
                    <a:pt x="502" y="24104"/>
                    <a:pt x="470" y="23760"/>
                  </a:cubicBezTo>
                  <a:cubicBezTo>
                    <a:pt x="580" y="23603"/>
                    <a:pt x="690" y="23477"/>
                    <a:pt x="815" y="23383"/>
                  </a:cubicBezTo>
                  <a:close/>
                  <a:moveTo>
                    <a:pt x="1176" y="25876"/>
                  </a:moveTo>
                  <a:cubicBezTo>
                    <a:pt x="1176" y="25876"/>
                    <a:pt x="1191" y="25891"/>
                    <a:pt x="1223" y="25891"/>
                  </a:cubicBezTo>
                  <a:cubicBezTo>
                    <a:pt x="1160" y="25954"/>
                    <a:pt x="1113" y="26017"/>
                    <a:pt x="1066" y="26064"/>
                  </a:cubicBezTo>
                  <a:cubicBezTo>
                    <a:pt x="1097" y="26001"/>
                    <a:pt x="1129" y="25938"/>
                    <a:pt x="1176" y="25876"/>
                  </a:cubicBezTo>
                  <a:close/>
                  <a:moveTo>
                    <a:pt x="7911" y="1"/>
                  </a:moveTo>
                  <a:cubicBezTo>
                    <a:pt x="7753" y="1"/>
                    <a:pt x="7588" y="25"/>
                    <a:pt x="7414" y="91"/>
                  </a:cubicBezTo>
                  <a:cubicBezTo>
                    <a:pt x="6395" y="468"/>
                    <a:pt x="5988" y="1988"/>
                    <a:pt x="5674" y="3179"/>
                  </a:cubicBezTo>
                  <a:cubicBezTo>
                    <a:pt x="5658" y="3195"/>
                    <a:pt x="5658" y="3211"/>
                    <a:pt x="5674" y="3226"/>
                  </a:cubicBezTo>
                  <a:cubicBezTo>
                    <a:pt x="5627" y="3242"/>
                    <a:pt x="5596" y="3258"/>
                    <a:pt x="5549" y="3273"/>
                  </a:cubicBezTo>
                  <a:cubicBezTo>
                    <a:pt x="5520" y="3264"/>
                    <a:pt x="5490" y="3260"/>
                    <a:pt x="5460" y="3260"/>
                  </a:cubicBezTo>
                  <a:cubicBezTo>
                    <a:pt x="5222" y="3260"/>
                    <a:pt x="4934" y="3518"/>
                    <a:pt x="4781" y="3838"/>
                  </a:cubicBezTo>
                  <a:cubicBezTo>
                    <a:pt x="4608" y="4182"/>
                    <a:pt x="4608" y="4559"/>
                    <a:pt x="4734" y="4794"/>
                  </a:cubicBezTo>
                  <a:cubicBezTo>
                    <a:pt x="4326" y="5170"/>
                    <a:pt x="4028" y="5922"/>
                    <a:pt x="4091" y="6424"/>
                  </a:cubicBezTo>
                  <a:cubicBezTo>
                    <a:pt x="4091" y="6439"/>
                    <a:pt x="4107" y="6455"/>
                    <a:pt x="4107" y="6455"/>
                  </a:cubicBezTo>
                  <a:cubicBezTo>
                    <a:pt x="3668" y="7082"/>
                    <a:pt x="3699" y="7646"/>
                    <a:pt x="4060" y="7929"/>
                  </a:cubicBezTo>
                  <a:cubicBezTo>
                    <a:pt x="4068" y="7937"/>
                    <a:pt x="4078" y="7941"/>
                    <a:pt x="4089" y="7941"/>
                  </a:cubicBezTo>
                  <a:cubicBezTo>
                    <a:pt x="4116" y="7941"/>
                    <a:pt x="4147" y="7915"/>
                    <a:pt x="4169" y="7882"/>
                  </a:cubicBezTo>
                  <a:lnTo>
                    <a:pt x="4169" y="7882"/>
                  </a:lnTo>
                  <a:cubicBezTo>
                    <a:pt x="2665" y="11581"/>
                    <a:pt x="1301" y="15390"/>
                    <a:pt x="63" y="19167"/>
                  </a:cubicBezTo>
                  <a:cubicBezTo>
                    <a:pt x="63" y="19261"/>
                    <a:pt x="78" y="19371"/>
                    <a:pt x="78" y="19465"/>
                  </a:cubicBezTo>
                  <a:cubicBezTo>
                    <a:pt x="549" y="18775"/>
                    <a:pt x="784" y="17709"/>
                    <a:pt x="1082" y="16879"/>
                  </a:cubicBezTo>
                  <a:cubicBezTo>
                    <a:pt x="1458" y="15781"/>
                    <a:pt x="1850" y="14684"/>
                    <a:pt x="2241" y="13587"/>
                  </a:cubicBezTo>
                  <a:cubicBezTo>
                    <a:pt x="2947" y="11643"/>
                    <a:pt x="3684" y="9700"/>
                    <a:pt x="4405" y="7756"/>
                  </a:cubicBezTo>
                  <a:cubicBezTo>
                    <a:pt x="4420" y="7756"/>
                    <a:pt x="4420" y="7740"/>
                    <a:pt x="4436" y="7740"/>
                  </a:cubicBezTo>
                  <a:cubicBezTo>
                    <a:pt x="4577" y="7552"/>
                    <a:pt x="4749" y="7443"/>
                    <a:pt x="4922" y="7380"/>
                  </a:cubicBezTo>
                  <a:cubicBezTo>
                    <a:pt x="5141" y="7427"/>
                    <a:pt x="5361" y="7474"/>
                    <a:pt x="5580" y="7537"/>
                  </a:cubicBezTo>
                  <a:cubicBezTo>
                    <a:pt x="5658" y="7599"/>
                    <a:pt x="5737" y="7709"/>
                    <a:pt x="5800" y="7819"/>
                  </a:cubicBezTo>
                  <a:cubicBezTo>
                    <a:pt x="5674" y="8070"/>
                    <a:pt x="5611" y="8367"/>
                    <a:pt x="5486" y="8681"/>
                  </a:cubicBezTo>
                  <a:cubicBezTo>
                    <a:pt x="5079" y="9872"/>
                    <a:pt x="4655" y="11079"/>
                    <a:pt x="4248" y="12270"/>
                  </a:cubicBezTo>
                  <a:cubicBezTo>
                    <a:pt x="3433" y="14637"/>
                    <a:pt x="2602" y="16988"/>
                    <a:pt x="1834" y="19339"/>
                  </a:cubicBezTo>
                  <a:cubicBezTo>
                    <a:pt x="1756" y="18995"/>
                    <a:pt x="1552" y="18728"/>
                    <a:pt x="1317" y="18665"/>
                  </a:cubicBezTo>
                  <a:cubicBezTo>
                    <a:pt x="1267" y="18652"/>
                    <a:pt x="1217" y="18646"/>
                    <a:pt x="1165" y="18646"/>
                  </a:cubicBezTo>
                  <a:cubicBezTo>
                    <a:pt x="794" y="18646"/>
                    <a:pt x="385" y="18981"/>
                    <a:pt x="110" y="19449"/>
                  </a:cubicBezTo>
                  <a:cubicBezTo>
                    <a:pt x="94" y="19465"/>
                    <a:pt x="78" y="19465"/>
                    <a:pt x="78" y="19481"/>
                  </a:cubicBezTo>
                  <a:cubicBezTo>
                    <a:pt x="78" y="19778"/>
                    <a:pt x="47" y="20076"/>
                    <a:pt x="0" y="20358"/>
                  </a:cubicBezTo>
                  <a:cubicBezTo>
                    <a:pt x="63" y="22600"/>
                    <a:pt x="266" y="24747"/>
                    <a:pt x="502" y="26879"/>
                  </a:cubicBezTo>
                  <a:cubicBezTo>
                    <a:pt x="510" y="26954"/>
                    <a:pt x="545" y="26989"/>
                    <a:pt x="587" y="26989"/>
                  </a:cubicBezTo>
                  <a:cubicBezTo>
                    <a:pt x="625" y="26989"/>
                    <a:pt x="669" y="26962"/>
                    <a:pt x="705" y="26910"/>
                  </a:cubicBezTo>
                  <a:cubicBezTo>
                    <a:pt x="2163" y="25061"/>
                    <a:pt x="3605" y="23180"/>
                    <a:pt x="4969" y="21220"/>
                  </a:cubicBezTo>
                  <a:cubicBezTo>
                    <a:pt x="5031" y="21142"/>
                    <a:pt x="5031" y="21079"/>
                    <a:pt x="5016" y="21032"/>
                  </a:cubicBezTo>
                  <a:cubicBezTo>
                    <a:pt x="5031" y="20970"/>
                    <a:pt x="5031" y="20923"/>
                    <a:pt x="5047" y="20876"/>
                  </a:cubicBezTo>
                  <a:cubicBezTo>
                    <a:pt x="6474" y="17176"/>
                    <a:pt x="7759" y="13383"/>
                    <a:pt x="9044" y="9637"/>
                  </a:cubicBezTo>
                  <a:cubicBezTo>
                    <a:pt x="9049" y="9642"/>
                    <a:pt x="9055" y="9644"/>
                    <a:pt x="9060" y="9644"/>
                  </a:cubicBezTo>
                  <a:cubicBezTo>
                    <a:pt x="9070" y="9644"/>
                    <a:pt x="9081" y="9637"/>
                    <a:pt x="9091" y="9637"/>
                  </a:cubicBezTo>
                  <a:cubicBezTo>
                    <a:pt x="9655" y="9324"/>
                    <a:pt x="10016" y="8587"/>
                    <a:pt x="9875" y="7897"/>
                  </a:cubicBezTo>
                  <a:cubicBezTo>
                    <a:pt x="9859" y="7819"/>
                    <a:pt x="9828" y="7756"/>
                    <a:pt x="9796" y="7678"/>
                  </a:cubicBezTo>
                  <a:cubicBezTo>
                    <a:pt x="10063" y="7239"/>
                    <a:pt x="10141" y="6894"/>
                    <a:pt x="10094" y="6596"/>
                  </a:cubicBezTo>
                  <a:cubicBezTo>
                    <a:pt x="10565" y="6173"/>
                    <a:pt x="10580" y="5718"/>
                    <a:pt x="10423" y="5311"/>
                  </a:cubicBezTo>
                  <a:cubicBezTo>
                    <a:pt x="10815" y="4339"/>
                    <a:pt x="11599" y="2913"/>
                    <a:pt x="11536" y="1910"/>
                  </a:cubicBezTo>
                  <a:cubicBezTo>
                    <a:pt x="11489" y="1157"/>
                    <a:pt x="11035" y="812"/>
                    <a:pt x="10533" y="687"/>
                  </a:cubicBezTo>
                  <a:cubicBezTo>
                    <a:pt x="9922" y="436"/>
                    <a:pt x="9264" y="279"/>
                    <a:pt x="8637" y="123"/>
                  </a:cubicBezTo>
                  <a:cubicBezTo>
                    <a:pt x="8404" y="65"/>
                    <a:pt x="8166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92"/>
            <p:cNvSpPr/>
            <p:nvPr/>
          </p:nvSpPr>
          <p:spPr>
            <a:xfrm>
              <a:off x="3380325" y="3719775"/>
              <a:ext cx="23925" cy="52975"/>
            </a:xfrm>
            <a:custGeom>
              <a:rect b="b" l="l" r="r" t="t"/>
              <a:pathLst>
                <a:path extrusionOk="0" h="2119" w="957">
                  <a:moveTo>
                    <a:pt x="956" y="0"/>
                  </a:moveTo>
                  <a:lnTo>
                    <a:pt x="956" y="0"/>
                  </a:lnTo>
                  <a:cubicBezTo>
                    <a:pt x="470" y="471"/>
                    <a:pt x="63" y="1348"/>
                    <a:pt x="0" y="2101"/>
                  </a:cubicBezTo>
                  <a:cubicBezTo>
                    <a:pt x="0" y="2110"/>
                    <a:pt x="5" y="2119"/>
                    <a:pt x="13" y="2119"/>
                  </a:cubicBezTo>
                  <a:cubicBezTo>
                    <a:pt x="18" y="2119"/>
                    <a:pt x="25" y="2114"/>
                    <a:pt x="31" y="2101"/>
                  </a:cubicBezTo>
                  <a:cubicBezTo>
                    <a:pt x="220" y="1254"/>
                    <a:pt x="486" y="674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92"/>
            <p:cNvSpPr/>
            <p:nvPr/>
          </p:nvSpPr>
          <p:spPr>
            <a:xfrm>
              <a:off x="3385800" y="3742450"/>
              <a:ext cx="10225" cy="27275"/>
            </a:xfrm>
            <a:custGeom>
              <a:rect b="b" l="l" r="r" t="t"/>
              <a:pathLst>
                <a:path extrusionOk="0" h="1091" w="409">
                  <a:moveTo>
                    <a:pt x="395" y="0"/>
                  </a:moveTo>
                  <a:cubicBezTo>
                    <a:pt x="390" y="0"/>
                    <a:pt x="383" y="5"/>
                    <a:pt x="377" y="18"/>
                  </a:cubicBezTo>
                  <a:cubicBezTo>
                    <a:pt x="251" y="363"/>
                    <a:pt x="126" y="708"/>
                    <a:pt x="1" y="1053"/>
                  </a:cubicBezTo>
                  <a:cubicBezTo>
                    <a:pt x="1" y="1079"/>
                    <a:pt x="10" y="1090"/>
                    <a:pt x="21" y="1090"/>
                  </a:cubicBezTo>
                  <a:cubicBezTo>
                    <a:pt x="30" y="1090"/>
                    <a:pt x="41" y="1082"/>
                    <a:pt x="48" y="1068"/>
                  </a:cubicBezTo>
                  <a:cubicBezTo>
                    <a:pt x="173" y="723"/>
                    <a:pt x="283" y="363"/>
                    <a:pt x="408" y="18"/>
                  </a:cubicBezTo>
                  <a:cubicBezTo>
                    <a:pt x="408" y="9"/>
                    <a:pt x="403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92"/>
            <p:cNvSpPr/>
            <p:nvPr/>
          </p:nvSpPr>
          <p:spPr>
            <a:xfrm>
              <a:off x="3397550" y="3877700"/>
              <a:ext cx="60275" cy="34650"/>
            </a:xfrm>
            <a:custGeom>
              <a:rect b="b" l="l" r="r" t="t"/>
              <a:pathLst>
                <a:path extrusionOk="0" h="1386" w="2411">
                  <a:moveTo>
                    <a:pt x="16" y="0"/>
                  </a:moveTo>
                  <a:cubicBezTo>
                    <a:pt x="1" y="0"/>
                    <a:pt x="1" y="16"/>
                    <a:pt x="16" y="16"/>
                  </a:cubicBezTo>
                  <a:cubicBezTo>
                    <a:pt x="487" y="125"/>
                    <a:pt x="1004" y="251"/>
                    <a:pt x="1443" y="470"/>
                  </a:cubicBezTo>
                  <a:cubicBezTo>
                    <a:pt x="1835" y="690"/>
                    <a:pt x="2085" y="1019"/>
                    <a:pt x="2368" y="1379"/>
                  </a:cubicBezTo>
                  <a:cubicBezTo>
                    <a:pt x="2372" y="1384"/>
                    <a:pt x="2378" y="1386"/>
                    <a:pt x="2384" y="1386"/>
                  </a:cubicBezTo>
                  <a:cubicBezTo>
                    <a:pt x="2398" y="1386"/>
                    <a:pt x="2410" y="1375"/>
                    <a:pt x="2399" y="1364"/>
                  </a:cubicBezTo>
                  <a:cubicBezTo>
                    <a:pt x="2132" y="314"/>
                    <a:pt x="832" y="141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92"/>
            <p:cNvSpPr/>
            <p:nvPr/>
          </p:nvSpPr>
          <p:spPr>
            <a:xfrm>
              <a:off x="3423800" y="3854950"/>
              <a:ext cx="38375" cy="26000"/>
            </a:xfrm>
            <a:custGeom>
              <a:rect b="b" l="l" r="r" t="t"/>
              <a:pathLst>
                <a:path extrusionOk="0" h="1040" w="1535">
                  <a:moveTo>
                    <a:pt x="46" y="1"/>
                  </a:moveTo>
                  <a:cubicBezTo>
                    <a:pt x="36" y="1"/>
                    <a:pt x="26" y="1"/>
                    <a:pt x="17" y="1"/>
                  </a:cubicBezTo>
                  <a:cubicBezTo>
                    <a:pt x="1" y="1"/>
                    <a:pt x="1" y="17"/>
                    <a:pt x="1" y="17"/>
                  </a:cubicBezTo>
                  <a:cubicBezTo>
                    <a:pt x="314" y="126"/>
                    <a:pt x="612" y="220"/>
                    <a:pt x="879" y="409"/>
                  </a:cubicBezTo>
                  <a:cubicBezTo>
                    <a:pt x="1114" y="581"/>
                    <a:pt x="1271" y="847"/>
                    <a:pt x="1490" y="1035"/>
                  </a:cubicBezTo>
                  <a:cubicBezTo>
                    <a:pt x="1493" y="1038"/>
                    <a:pt x="1497" y="1040"/>
                    <a:pt x="1500" y="1040"/>
                  </a:cubicBezTo>
                  <a:cubicBezTo>
                    <a:pt x="1516" y="1040"/>
                    <a:pt x="1534" y="1017"/>
                    <a:pt x="1521" y="1004"/>
                  </a:cubicBezTo>
                  <a:cubicBezTo>
                    <a:pt x="1321" y="419"/>
                    <a:pt x="592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92"/>
            <p:cNvSpPr/>
            <p:nvPr/>
          </p:nvSpPr>
          <p:spPr>
            <a:xfrm>
              <a:off x="3449275" y="3833800"/>
              <a:ext cx="18725" cy="17825"/>
            </a:xfrm>
            <a:custGeom>
              <a:rect b="b" l="l" r="r" t="t"/>
              <a:pathLst>
                <a:path extrusionOk="0" h="713" w="749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73" y="95"/>
                    <a:pt x="314" y="204"/>
                    <a:pt x="440" y="345"/>
                  </a:cubicBezTo>
                  <a:cubicBezTo>
                    <a:pt x="534" y="455"/>
                    <a:pt x="596" y="612"/>
                    <a:pt x="706" y="706"/>
                  </a:cubicBezTo>
                  <a:cubicBezTo>
                    <a:pt x="711" y="711"/>
                    <a:pt x="717" y="712"/>
                    <a:pt x="722" y="712"/>
                  </a:cubicBezTo>
                  <a:cubicBezTo>
                    <a:pt x="736" y="712"/>
                    <a:pt x="749" y="701"/>
                    <a:pt x="737" y="690"/>
                  </a:cubicBezTo>
                  <a:cubicBezTo>
                    <a:pt x="722" y="502"/>
                    <a:pt x="581" y="361"/>
                    <a:pt x="471" y="251"/>
                  </a:cubicBezTo>
                  <a:cubicBezTo>
                    <a:pt x="346" y="126"/>
                    <a:pt x="189" y="48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92"/>
            <p:cNvSpPr/>
            <p:nvPr/>
          </p:nvSpPr>
          <p:spPr>
            <a:xfrm>
              <a:off x="3108375" y="4434875"/>
              <a:ext cx="173600" cy="275375"/>
            </a:xfrm>
            <a:custGeom>
              <a:rect b="b" l="l" r="r" t="t"/>
              <a:pathLst>
                <a:path extrusionOk="0" h="11015" w="6944">
                  <a:moveTo>
                    <a:pt x="4426" y="1"/>
                  </a:moveTo>
                  <a:cubicBezTo>
                    <a:pt x="3056" y="1"/>
                    <a:pt x="1514" y="1379"/>
                    <a:pt x="894" y="2369"/>
                  </a:cubicBezTo>
                  <a:cubicBezTo>
                    <a:pt x="486" y="3011"/>
                    <a:pt x="0" y="3999"/>
                    <a:pt x="392" y="4751"/>
                  </a:cubicBezTo>
                  <a:cubicBezTo>
                    <a:pt x="684" y="5301"/>
                    <a:pt x="1230" y="5371"/>
                    <a:pt x="1781" y="5371"/>
                  </a:cubicBezTo>
                  <a:cubicBezTo>
                    <a:pt x="1968" y="5371"/>
                    <a:pt x="2156" y="5363"/>
                    <a:pt x="2336" y="5363"/>
                  </a:cubicBezTo>
                  <a:cubicBezTo>
                    <a:pt x="2755" y="5363"/>
                    <a:pt x="3292" y="5274"/>
                    <a:pt x="3770" y="5274"/>
                  </a:cubicBezTo>
                  <a:cubicBezTo>
                    <a:pt x="3989" y="5274"/>
                    <a:pt x="4196" y="5293"/>
                    <a:pt x="4373" y="5347"/>
                  </a:cubicBezTo>
                  <a:lnTo>
                    <a:pt x="4828" y="5347"/>
                  </a:lnTo>
                  <a:cubicBezTo>
                    <a:pt x="5235" y="6115"/>
                    <a:pt x="5141" y="6570"/>
                    <a:pt x="4546" y="6679"/>
                  </a:cubicBezTo>
                  <a:cubicBezTo>
                    <a:pt x="4232" y="6867"/>
                    <a:pt x="3778" y="6977"/>
                    <a:pt x="3433" y="7118"/>
                  </a:cubicBezTo>
                  <a:cubicBezTo>
                    <a:pt x="2586" y="7447"/>
                    <a:pt x="1301" y="7839"/>
                    <a:pt x="690" y="8576"/>
                  </a:cubicBezTo>
                  <a:cubicBezTo>
                    <a:pt x="282" y="9062"/>
                    <a:pt x="220" y="9704"/>
                    <a:pt x="705" y="10175"/>
                  </a:cubicBezTo>
                  <a:cubicBezTo>
                    <a:pt x="1017" y="10465"/>
                    <a:pt x="1373" y="10531"/>
                    <a:pt x="1743" y="10531"/>
                  </a:cubicBezTo>
                  <a:cubicBezTo>
                    <a:pt x="2054" y="10531"/>
                    <a:pt x="2375" y="10484"/>
                    <a:pt x="2686" y="10484"/>
                  </a:cubicBezTo>
                  <a:cubicBezTo>
                    <a:pt x="2822" y="10484"/>
                    <a:pt x="2957" y="10493"/>
                    <a:pt x="3088" y="10519"/>
                  </a:cubicBezTo>
                  <a:cubicBezTo>
                    <a:pt x="3072" y="10566"/>
                    <a:pt x="3072" y="10614"/>
                    <a:pt x="3057" y="10661"/>
                  </a:cubicBezTo>
                  <a:cubicBezTo>
                    <a:pt x="3001" y="10873"/>
                    <a:pt x="3161" y="11014"/>
                    <a:pt x="3331" y="11014"/>
                  </a:cubicBezTo>
                  <a:cubicBezTo>
                    <a:pt x="3399" y="11014"/>
                    <a:pt x="3469" y="10992"/>
                    <a:pt x="3527" y="10943"/>
                  </a:cubicBezTo>
                  <a:cubicBezTo>
                    <a:pt x="3684" y="10802"/>
                    <a:pt x="3840" y="10676"/>
                    <a:pt x="3997" y="10551"/>
                  </a:cubicBezTo>
                  <a:cubicBezTo>
                    <a:pt x="4248" y="10347"/>
                    <a:pt x="4122" y="9940"/>
                    <a:pt x="3903" y="9798"/>
                  </a:cubicBezTo>
                  <a:cubicBezTo>
                    <a:pt x="3621" y="9626"/>
                    <a:pt x="3417" y="9548"/>
                    <a:pt x="3088" y="9516"/>
                  </a:cubicBezTo>
                  <a:cubicBezTo>
                    <a:pt x="3074" y="9514"/>
                    <a:pt x="3057" y="9513"/>
                    <a:pt x="3038" y="9513"/>
                  </a:cubicBezTo>
                  <a:cubicBezTo>
                    <a:pt x="2815" y="9513"/>
                    <a:pt x="2268" y="9640"/>
                    <a:pt x="1980" y="9640"/>
                  </a:cubicBezTo>
                  <a:cubicBezTo>
                    <a:pt x="1905" y="9640"/>
                    <a:pt x="1848" y="9631"/>
                    <a:pt x="1818" y="9610"/>
                  </a:cubicBezTo>
                  <a:cubicBezTo>
                    <a:pt x="737" y="8889"/>
                    <a:pt x="4264" y="7651"/>
                    <a:pt x="4452" y="7588"/>
                  </a:cubicBezTo>
                  <a:cubicBezTo>
                    <a:pt x="5345" y="7228"/>
                    <a:pt x="6944" y="6413"/>
                    <a:pt x="6191" y="5143"/>
                  </a:cubicBezTo>
                  <a:cubicBezTo>
                    <a:pt x="5877" y="4622"/>
                    <a:pt x="5324" y="4477"/>
                    <a:pt x="4692" y="4477"/>
                  </a:cubicBezTo>
                  <a:cubicBezTo>
                    <a:pt x="3899" y="4477"/>
                    <a:pt x="2983" y="4706"/>
                    <a:pt x="2264" y="4706"/>
                  </a:cubicBezTo>
                  <a:cubicBezTo>
                    <a:pt x="2041" y="4706"/>
                    <a:pt x="1837" y="4684"/>
                    <a:pt x="1662" y="4626"/>
                  </a:cubicBezTo>
                  <a:cubicBezTo>
                    <a:pt x="173" y="4124"/>
                    <a:pt x="1740" y="2275"/>
                    <a:pt x="2398" y="1695"/>
                  </a:cubicBezTo>
                  <a:cubicBezTo>
                    <a:pt x="3245" y="974"/>
                    <a:pt x="4311" y="942"/>
                    <a:pt x="5173" y="362"/>
                  </a:cubicBezTo>
                  <a:cubicBezTo>
                    <a:pt x="5235" y="315"/>
                    <a:pt x="5251" y="190"/>
                    <a:pt x="5173" y="159"/>
                  </a:cubicBezTo>
                  <a:cubicBezTo>
                    <a:pt x="4935" y="50"/>
                    <a:pt x="4683" y="1"/>
                    <a:pt x="4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9" name="Google Shape;3489;p92"/>
          <p:cNvGrpSpPr/>
          <p:nvPr/>
        </p:nvGrpSpPr>
        <p:grpSpPr>
          <a:xfrm>
            <a:off x="7413706" y="4171236"/>
            <a:ext cx="1377825" cy="972265"/>
            <a:chOff x="5876265" y="3162362"/>
            <a:chExt cx="2548225" cy="1880227"/>
          </a:xfrm>
        </p:grpSpPr>
        <p:sp>
          <p:nvSpPr>
            <p:cNvPr id="3490" name="Google Shape;3490;p92"/>
            <p:cNvSpPr/>
            <p:nvPr/>
          </p:nvSpPr>
          <p:spPr>
            <a:xfrm>
              <a:off x="7567134" y="3835931"/>
              <a:ext cx="605698" cy="551281"/>
            </a:xfrm>
            <a:custGeom>
              <a:rect b="b" l="l" r="r" t="t"/>
              <a:pathLst>
                <a:path extrusionOk="0" h="8601" w="9450">
                  <a:moveTo>
                    <a:pt x="2761" y="1"/>
                  </a:moveTo>
                  <a:cubicBezTo>
                    <a:pt x="2553" y="1"/>
                    <a:pt x="2323" y="62"/>
                    <a:pt x="2066" y="206"/>
                  </a:cubicBezTo>
                  <a:cubicBezTo>
                    <a:pt x="805" y="890"/>
                    <a:pt x="1474" y="2439"/>
                    <a:pt x="2492" y="2925"/>
                  </a:cubicBezTo>
                  <a:cubicBezTo>
                    <a:pt x="2568" y="2971"/>
                    <a:pt x="2552" y="3077"/>
                    <a:pt x="2477" y="3093"/>
                  </a:cubicBezTo>
                  <a:cubicBezTo>
                    <a:pt x="2583" y="3244"/>
                    <a:pt x="2644" y="3427"/>
                    <a:pt x="2628" y="3609"/>
                  </a:cubicBezTo>
                  <a:cubicBezTo>
                    <a:pt x="2613" y="4186"/>
                    <a:pt x="2036" y="4429"/>
                    <a:pt x="1626" y="4672"/>
                  </a:cubicBezTo>
                  <a:cubicBezTo>
                    <a:pt x="1033" y="5037"/>
                    <a:pt x="0" y="5903"/>
                    <a:pt x="441" y="6738"/>
                  </a:cubicBezTo>
                  <a:lnTo>
                    <a:pt x="1413" y="7513"/>
                  </a:lnTo>
                  <a:lnTo>
                    <a:pt x="1975" y="7392"/>
                  </a:lnTo>
                  <a:cubicBezTo>
                    <a:pt x="2233" y="7316"/>
                    <a:pt x="2461" y="7209"/>
                    <a:pt x="2720" y="7149"/>
                  </a:cubicBezTo>
                  <a:cubicBezTo>
                    <a:pt x="2896" y="7090"/>
                    <a:pt x="3082" y="7067"/>
                    <a:pt x="3270" y="7067"/>
                  </a:cubicBezTo>
                  <a:cubicBezTo>
                    <a:pt x="3324" y="7067"/>
                    <a:pt x="3379" y="7069"/>
                    <a:pt x="3434" y="7073"/>
                  </a:cubicBezTo>
                  <a:cubicBezTo>
                    <a:pt x="3459" y="7039"/>
                    <a:pt x="3499" y="7019"/>
                    <a:pt x="3540" y="7019"/>
                  </a:cubicBezTo>
                  <a:cubicBezTo>
                    <a:pt x="3572" y="7019"/>
                    <a:pt x="3604" y="7031"/>
                    <a:pt x="3631" y="7057"/>
                  </a:cubicBezTo>
                  <a:cubicBezTo>
                    <a:pt x="3661" y="7088"/>
                    <a:pt x="3677" y="7118"/>
                    <a:pt x="3707" y="7149"/>
                  </a:cubicBezTo>
                  <a:cubicBezTo>
                    <a:pt x="3889" y="7209"/>
                    <a:pt x="4041" y="7316"/>
                    <a:pt x="4163" y="7468"/>
                  </a:cubicBezTo>
                  <a:cubicBezTo>
                    <a:pt x="4208" y="7513"/>
                    <a:pt x="4208" y="7574"/>
                    <a:pt x="4163" y="7620"/>
                  </a:cubicBezTo>
                  <a:cubicBezTo>
                    <a:pt x="4573" y="8030"/>
                    <a:pt x="5013" y="8410"/>
                    <a:pt x="5560" y="8546"/>
                  </a:cubicBezTo>
                  <a:cubicBezTo>
                    <a:pt x="5713" y="8583"/>
                    <a:pt x="5855" y="8601"/>
                    <a:pt x="5987" y="8601"/>
                  </a:cubicBezTo>
                  <a:cubicBezTo>
                    <a:pt x="6876" y="8601"/>
                    <a:pt x="7286" y="7801"/>
                    <a:pt x="7247" y="6875"/>
                  </a:cubicBezTo>
                  <a:cubicBezTo>
                    <a:pt x="7216" y="6161"/>
                    <a:pt x="7277" y="5295"/>
                    <a:pt x="8037" y="5022"/>
                  </a:cubicBezTo>
                  <a:cubicBezTo>
                    <a:pt x="8766" y="4445"/>
                    <a:pt x="9449" y="3655"/>
                    <a:pt x="9206" y="2637"/>
                  </a:cubicBezTo>
                  <a:cubicBezTo>
                    <a:pt x="9024" y="1877"/>
                    <a:pt x="8386" y="1558"/>
                    <a:pt x="7642" y="1497"/>
                  </a:cubicBezTo>
                  <a:cubicBezTo>
                    <a:pt x="7502" y="1484"/>
                    <a:pt x="7321" y="1468"/>
                    <a:pt x="7136" y="1468"/>
                  </a:cubicBezTo>
                  <a:cubicBezTo>
                    <a:pt x="6898" y="1468"/>
                    <a:pt x="6651" y="1495"/>
                    <a:pt x="6472" y="1589"/>
                  </a:cubicBezTo>
                  <a:cubicBezTo>
                    <a:pt x="6334" y="1963"/>
                    <a:pt x="6057" y="2110"/>
                    <a:pt x="5747" y="2110"/>
                  </a:cubicBezTo>
                  <a:cubicBezTo>
                    <a:pt x="5339" y="2110"/>
                    <a:pt x="4873" y="1856"/>
                    <a:pt x="4588" y="1528"/>
                  </a:cubicBezTo>
                  <a:cubicBezTo>
                    <a:pt x="4057" y="913"/>
                    <a:pt x="3565" y="1"/>
                    <a:pt x="2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92"/>
            <p:cNvSpPr/>
            <p:nvPr/>
          </p:nvSpPr>
          <p:spPr>
            <a:xfrm>
              <a:off x="7405487" y="3363744"/>
              <a:ext cx="401235" cy="325731"/>
            </a:xfrm>
            <a:custGeom>
              <a:rect b="b" l="l" r="r" t="t"/>
              <a:pathLst>
                <a:path extrusionOk="0" h="5082" w="6260">
                  <a:moveTo>
                    <a:pt x="2206" y="0"/>
                  </a:moveTo>
                  <a:cubicBezTo>
                    <a:pt x="2120" y="0"/>
                    <a:pt x="2032" y="8"/>
                    <a:pt x="1945" y="23"/>
                  </a:cubicBezTo>
                  <a:cubicBezTo>
                    <a:pt x="1353" y="145"/>
                    <a:pt x="897" y="479"/>
                    <a:pt x="1049" y="1102"/>
                  </a:cubicBezTo>
                  <a:cubicBezTo>
                    <a:pt x="1110" y="1345"/>
                    <a:pt x="1216" y="1557"/>
                    <a:pt x="1261" y="1800"/>
                  </a:cubicBezTo>
                  <a:cubicBezTo>
                    <a:pt x="1413" y="2712"/>
                    <a:pt x="1" y="2940"/>
                    <a:pt x="137" y="3760"/>
                  </a:cubicBezTo>
                  <a:cubicBezTo>
                    <a:pt x="415" y="4192"/>
                    <a:pt x="790" y="4326"/>
                    <a:pt x="1197" y="4326"/>
                  </a:cubicBezTo>
                  <a:cubicBezTo>
                    <a:pt x="1593" y="4326"/>
                    <a:pt x="2019" y="4199"/>
                    <a:pt x="2416" y="4094"/>
                  </a:cubicBezTo>
                  <a:cubicBezTo>
                    <a:pt x="2540" y="4050"/>
                    <a:pt x="2669" y="4026"/>
                    <a:pt x="2800" y="4026"/>
                  </a:cubicBezTo>
                  <a:cubicBezTo>
                    <a:pt x="2894" y="4026"/>
                    <a:pt x="2989" y="4039"/>
                    <a:pt x="3084" y="4064"/>
                  </a:cubicBezTo>
                  <a:cubicBezTo>
                    <a:pt x="3267" y="4125"/>
                    <a:pt x="3434" y="4246"/>
                    <a:pt x="3571" y="4383"/>
                  </a:cubicBezTo>
                  <a:lnTo>
                    <a:pt x="4361" y="5082"/>
                  </a:lnTo>
                  <a:cubicBezTo>
                    <a:pt x="4710" y="5021"/>
                    <a:pt x="5059" y="4960"/>
                    <a:pt x="5424" y="4899"/>
                  </a:cubicBezTo>
                  <a:cubicBezTo>
                    <a:pt x="5591" y="4808"/>
                    <a:pt x="5758" y="4672"/>
                    <a:pt x="5880" y="4520"/>
                  </a:cubicBezTo>
                  <a:cubicBezTo>
                    <a:pt x="5880" y="4520"/>
                    <a:pt x="5880" y="4505"/>
                    <a:pt x="5880" y="4505"/>
                  </a:cubicBezTo>
                  <a:cubicBezTo>
                    <a:pt x="6259" y="3851"/>
                    <a:pt x="5910" y="3441"/>
                    <a:pt x="5394" y="3061"/>
                  </a:cubicBezTo>
                  <a:cubicBezTo>
                    <a:pt x="5257" y="2970"/>
                    <a:pt x="5150" y="2879"/>
                    <a:pt x="5044" y="2757"/>
                  </a:cubicBezTo>
                  <a:cubicBezTo>
                    <a:pt x="4847" y="2484"/>
                    <a:pt x="4847" y="2135"/>
                    <a:pt x="5014" y="1846"/>
                  </a:cubicBezTo>
                  <a:cubicBezTo>
                    <a:pt x="5074" y="1740"/>
                    <a:pt x="5211" y="1603"/>
                    <a:pt x="5242" y="1481"/>
                  </a:cubicBezTo>
                  <a:cubicBezTo>
                    <a:pt x="5290" y="1182"/>
                    <a:pt x="5120" y="1062"/>
                    <a:pt x="4912" y="1062"/>
                  </a:cubicBezTo>
                  <a:cubicBezTo>
                    <a:pt x="4856" y="1062"/>
                    <a:pt x="4798" y="1070"/>
                    <a:pt x="4740" y="1086"/>
                  </a:cubicBezTo>
                  <a:cubicBezTo>
                    <a:pt x="4528" y="1178"/>
                    <a:pt x="4330" y="1238"/>
                    <a:pt x="4102" y="1269"/>
                  </a:cubicBezTo>
                  <a:cubicBezTo>
                    <a:pt x="4072" y="1276"/>
                    <a:pt x="4038" y="1280"/>
                    <a:pt x="4002" y="1280"/>
                  </a:cubicBezTo>
                  <a:cubicBezTo>
                    <a:pt x="3966" y="1280"/>
                    <a:pt x="3928" y="1276"/>
                    <a:pt x="3890" y="1269"/>
                  </a:cubicBezTo>
                  <a:cubicBezTo>
                    <a:pt x="3873" y="1280"/>
                    <a:pt x="3855" y="1285"/>
                    <a:pt x="3837" y="1285"/>
                  </a:cubicBezTo>
                  <a:cubicBezTo>
                    <a:pt x="3803" y="1285"/>
                    <a:pt x="3767" y="1268"/>
                    <a:pt x="3738" y="1238"/>
                  </a:cubicBezTo>
                  <a:cubicBezTo>
                    <a:pt x="3586" y="1193"/>
                    <a:pt x="3464" y="1086"/>
                    <a:pt x="3403" y="935"/>
                  </a:cubicBezTo>
                  <a:cubicBezTo>
                    <a:pt x="3358" y="859"/>
                    <a:pt x="3388" y="752"/>
                    <a:pt x="3464" y="707"/>
                  </a:cubicBezTo>
                  <a:cubicBezTo>
                    <a:pt x="3204" y="264"/>
                    <a:pt x="2721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92"/>
            <p:cNvSpPr/>
            <p:nvPr/>
          </p:nvSpPr>
          <p:spPr>
            <a:xfrm>
              <a:off x="5974185" y="4186980"/>
              <a:ext cx="532629" cy="297016"/>
            </a:xfrm>
            <a:custGeom>
              <a:rect b="b" l="l" r="r" t="t"/>
              <a:pathLst>
                <a:path extrusionOk="0" h="4634" w="8310">
                  <a:moveTo>
                    <a:pt x="31" y="1"/>
                  </a:moveTo>
                  <a:cubicBezTo>
                    <a:pt x="31" y="16"/>
                    <a:pt x="15" y="46"/>
                    <a:pt x="0" y="61"/>
                  </a:cubicBezTo>
                  <a:cubicBezTo>
                    <a:pt x="1003" y="2158"/>
                    <a:pt x="3175" y="2188"/>
                    <a:pt x="5226" y="2796"/>
                  </a:cubicBezTo>
                  <a:cubicBezTo>
                    <a:pt x="6411" y="3145"/>
                    <a:pt x="7520" y="3707"/>
                    <a:pt x="8310" y="4634"/>
                  </a:cubicBezTo>
                  <a:cubicBezTo>
                    <a:pt x="7307" y="1915"/>
                    <a:pt x="3889" y="2613"/>
                    <a:pt x="1641" y="1353"/>
                  </a:cubicBezTo>
                  <a:lnTo>
                    <a:pt x="1656" y="1337"/>
                  </a:lnTo>
                  <a:cubicBezTo>
                    <a:pt x="1383" y="1201"/>
                    <a:pt x="1124" y="1018"/>
                    <a:pt x="897" y="821"/>
                  </a:cubicBezTo>
                  <a:cubicBezTo>
                    <a:pt x="562" y="608"/>
                    <a:pt x="259" y="320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92"/>
            <p:cNvSpPr/>
            <p:nvPr/>
          </p:nvSpPr>
          <p:spPr>
            <a:xfrm>
              <a:off x="6596354" y="3669389"/>
              <a:ext cx="1779982" cy="1350225"/>
            </a:xfrm>
            <a:custGeom>
              <a:rect b="b" l="l" r="r" t="t"/>
              <a:pathLst>
                <a:path extrusionOk="0" h="21066" w="27771">
                  <a:moveTo>
                    <a:pt x="25720" y="1"/>
                  </a:moveTo>
                  <a:lnTo>
                    <a:pt x="25720" y="1"/>
                  </a:lnTo>
                  <a:cubicBezTo>
                    <a:pt x="26434" y="1459"/>
                    <a:pt x="26889" y="3039"/>
                    <a:pt x="27072" y="4649"/>
                  </a:cubicBezTo>
                  <a:cubicBezTo>
                    <a:pt x="27542" y="8249"/>
                    <a:pt x="27087" y="11652"/>
                    <a:pt x="24474" y="14326"/>
                  </a:cubicBezTo>
                  <a:cubicBezTo>
                    <a:pt x="20656" y="18214"/>
                    <a:pt x="14465" y="20291"/>
                    <a:pt x="8724" y="20291"/>
                  </a:cubicBezTo>
                  <a:cubicBezTo>
                    <a:pt x="6973" y="20291"/>
                    <a:pt x="5264" y="20098"/>
                    <a:pt x="3677" y="19704"/>
                  </a:cubicBezTo>
                  <a:cubicBezTo>
                    <a:pt x="2294" y="19354"/>
                    <a:pt x="897" y="18747"/>
                    <a:pt x="1" y="17623"/>
                  </a:cubicBezTo>
                  <a:lnTo>
                    <a:pt x="1" y="17623"/>
                  </a:lnTo>
                  <a:cubicBezTo>
                    <a:pt x="1286" y="20422"/>
                    <a:pt x="4462" y="21066"/>
                    <a:pt x="7506" y="21066"/>
                  </a:cubicBezTo>
                  <a:cubicBezTo>
                    <a:pt x="8707" y="21066"/>
                    <a:pt x="9887" y="20966"/>
                    <a:pt x="10923" y="20858"/>
                  </a:cubicBezTo>
                  <a:cubicBezTo>
                    <a:pt x="15101" y="20418"/>
                    <a:pt x="19324" y="19218"/>
                    <a:pt x="22651" y="16559"/>
                  </a:cubicBezTo>
                  <a:cubicBezTo>
                    <a:pt x="25552" y="14220"/>
                    <a:pt x="27558" y="10908"/>
                    <a:pt x="27694" y="7125"/>
                  </a:cubicBezTo>
                  <a:cubicBezTo>
                    <a:pt x="27770" y="4604"/>
                    <a:pt x="27087" y="2127"/>
                    <a:pt x="25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92"/>
            <p:cNvSpPr/>
            <p:nvPr/>
          </p:nvSpPr>
          <p:spPr>
            <a:xfrm>
              <a:off x="6179609" y="3774593"/>
              <a:ext cx="324321" cy="327718"/>
            </a:xfrm>
            <a:custGeom>
              <a:rect b="b" l="l" r="r" t="t"/>
              <a:pathLst>
                <a:path extrusionOk="0" h="5113" w="5060">
                  <a:moveTo>
                    <a:pt x="3446" y="0"/>
                  </a:moveTo>
                  <a:cubicBezTo>
                    <a:pt x="2956" y="0"/>
                    <a:pt x="2498" y="112"/>
                    <a:pt x="2158" y="373"/>
                  </a:cubicBezTo>
                  <a:cubicBezTo>
                    <a:pt x="2127" y="396"/>
                    <a:pt x="2089" y="407"/>
                    <a:pt x="2051" y="407"/>
                  </a:cubicBezTo>
                  <a:cubicBezTo>
                    <a:pt x="2014" y="407"/>
                    <a:pt x="1976" y="396"/>
                    <a:pt x="1945" y="373"/>
                  </a:cubicBezTo>
                  <a:cubicBezTo>
                    <a:pt x="851" y="1270"/>
                    <a:pt x="1" y="2667"/>
                    <a:pt x="578" y="4110"/>
                  </a:cubicBezTo>
                  <a:cubicBezTo>
                    <a:pt x="730" y="4505"/>
                    <a:pt x="1003" y="4855"/>
                    <a:pt x="1353" y="5113"/>
                  </a:cubicBezTo>
                  <a:cubicBezTo>
                    <a:pt x="654" y="4262"/>
                    <a:pt x="532" y="3092"/>
                    <a:pt x="1049" y="2120"/>
                  </a:cubicBezTo>
                  <a:cubicBezTo>
                    <a:pt x="1657" y="931"/>
                    <a:pt x="3103" y="317"/>
                    <a:pt x="4459" y="317"/>
                  </a:cubicBezTo>
                  <a:cubicBezTo>
                    <a:pt x="4662" y="317"/>
                    <a:pt x="4863" y="330"/>
                    <a:pt x="5059" y="358"/>
                  </a:cubicBezTo>
                  <a:cubicBezTo>
                    <a:pt x="4559" y="135"/>
                    <a:pt x="3983" y="0"/>
                    <a:pt x="3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92"/>
            <p:cNvSpPr/>
            <p:nvPr/>
          </p:nvSpPr>
          <p:spPr>
            <a:xfrm>
              <a:off x="5893362" y="3201007"/>
              <a:ext cx="2442084" cy="1738833"/>
            </a:xfrm>
            <a:custGeom>
              <a:rect b="b" l="l" r="r" t="t"/>
              <a:pathLst>
                <a:path extrusionOk="0" h="27129" w="38101">
                  <a:moveTo>
                    <a:pt x="29836" y="2679"/>
                  </a:moveTo>
                  <a:cubicBezTo>
                    <a:pt x="29855" y="2679"/>
                    <a:pt x="29875" y="2685"/>
                    <a:pt x="29897" y="2699"/>
                  </a:cubicBezTo>
                  <a:cubicBezTo>
                    <a:pt x="30201" y="2881"/>
                    <a:pt x="30550" y="3215"/>
                    <a:pt x="30611" y="3595"/>
                  </a:cubicBezTo>
                  <a:cubicBezTo>
                    <a:pt x="30631" y="3684"/>
                    <a:pt x="30554" y="3761"/>
                    <a:pt x="30481" y="3761"/>
                  </a:cubicBezTo>
                  <a:cubicBezTo>
                    <a:pt x="30442" y="3761"/>
                    <a:pt x="30404" y="3739"/>
                    <a:pt x="30383" y="3686"/>
                  </a:cubicBezTo>
                  <a:lnTo>
                    <a:pt x="30383" y="3701"/>
                  </a:lnTo>
                  <a:cubicBezTo>
                    <a:pt x="30322" y="3534"/>
                    <a:pt x="30246" y="3398"/>
                    <a:pt x="30170" y="3246"/>
                  </a:cubicBezTo>
                  <a:cubicBezTo>
                    <a:pt x="30064" y="3094"/>
                    <a:pt x="29927" y="2972"/>
                    <a:pt x="29791" y="2866"/>
                  </a:cubicBezTo>
                  <a:cubicBezTo>
                    <a:pt x="29703" y="2803"/>
                    <a:pt x="29749" y="2679"/>
                    <a:pt x="29836" y="2679"/>
                  </a:cubicBezTo>
                  <a:close/>
                  <a:moveTo>
                    <a:pt x="28789" y="2713"/>
                  </a:moveTo>
                  <a:cubicBezTo>
                    <a:pt x="28794" y="2713"/>
                    <a:pt x="28798" y="2713"/>
                    <a:pt x="28803" y="2714"/>
                  </a:cubicBezTo>
                  <a:cubicBezTo>
                    <a:pt x="29335" y="2805"/>
                    <a:pt x="29791" y="3185"/>
                    <a:pt x="29958" y="3701"/>
                  </a:cubicBezTo>
                  <a:cubicBezTo>
                    <a:pt x="29978" y="3782"/>
                    <a:pt x="29904" y="3850"/>
                    <a:pt x="29834" y="3850"/>
                  </a:cubicBezTo>
                  <a:cubicBezTo>
                    <a:pt x="29799" y="3850"/>
                    <a:pt x="29765" y="3833"/>
                    <a:pt x="29745" y="3793"/>
                  </a:cubicBezTo>
                  <a:cubicBezTo>
                    <a:pt x="29563" y="3352"/>
                    <a:pt x="29198" y="3018"/>
                    <a:pt x="28742" y="2911"/>
                  </a:cubicBezTo>
                  <a:cubicBezTo>
                    <a:pt x="28626" y="2882"/>
                    <a:pt x="28677" y="2713"/>
                    <a:pt x="28789" y="2713"/>
                  </a:cubicBezTo>
                  <a:close/>
                  <a:moveTo>
                    <a:pt x="6059" y="6435"/>
                  </a:moveTo>
                  <a:cubicBezTo>
                    <a:pt x="6170" y="6435"/>
                    <a:pt x="6194" y="6634"/>
                    <a:pt x="6077" y="6664"/>
                  </a:cubicBezTo>
                  <a:lnTo>
                    <a:pt x="6077" y="6649"/>
                  </a:lnTo>
                  <a:cubicBezTo>
                    <a:pt x="5560" y="6724"/>
                    <a:pt x="5090" y="6998"/>
                    <a:pt x="4786" y="7423"/>
                  </a:cubicBezTo>
                  <a:cubicBezTo>
                    <a:pt x="4772" y="7437"/>
                    <a:pt x="4755" y="7443"/>
                    <a:pt x="4739" y="7443"/>
                  </a:cubicBezTo>
                  <a:cubicBezTo>
                    <a:pt x="4684" y="7443"/>
                    <a:pt x="4629" y="7376"/>
                    <a:pt x="4664" y="7317"/>
                  </a:cubicBezTo>
                  <a:cubicBezTo>
                    <a:pt x="4953" y="6816"/>
                    <a:pt x="5469" y="6497"/>
                    <a:pt x="6047" y="6436"/>
                  </a:cubicBezTo>
                  <a:cubicBezTo>
                    <a:pt x="6051" y="6435"/>
                    <a:pt x="6055" y="6435"/>
                    <a:pt x="6059" y="6435"/>
                  </a:cubicBezTo>
                  <a:close/>
                  <a:moveTo>
                    <a:pt x="5342" y="6080"/>
                  </a:moveTo>
                  <a:cubicBezTo>
                    <a:pt x="5452" y="6080"/>
                    <a:pt x="5502" y="6245"/>
                    <a:pt x="5393" y="6299"/>
                  </a:cubicBezTo>
                  <a:cubicBezTo>
                    <a:pt x="5105" y="6451"/>
                    <a:pt x="4816" y="6618"/>
                    <a:pt x="4558" y="6831"/>
                  </a:cubicBezTo>
                  <a:cubicBezTo>
                    <a:pt x="4315" y="7028"/>
                    <a:pt x="4117" y="7271"/>
                    <a:pt x="3905" y="7484"/>
                  </a:cubicBezTo>
                  <a:cubicBezTo>
                    <a:pt x="3892" y="7497"/>
                    <a:pt x="3875" y="7503"/>
                    <a:pt x="3859" y="7503"/>
                  </a:cubicBezTo>
                  <a:cubicBezTo>
                    <a:pt x="3817" y="7503"/>
                    <a:pt x="3776" y="7467"/>
                    <a:pt x="3798" y="7423"/>
                  </a:cubicBezTo>
                  <a:cubicBezTo>
                    <a:pt x="4041" y="6831"/>
                    <a:pt x="4695" y="6299"/>
                    <a:pt x="5302" y="6086"/>
                  </a:cubicBezTo>
                  <a:cubicBezTo>
                    <a:pt x="5316" y="6082"/>
                    <a:pt x="5329" y="6080"/>
                    <a:pt x="5342" y="6080"/>
                  </a:cubicBezTo>
                  <a:close/>
                  <a:moveTo>
                    <a:pt x="25728" y="2142"/>
                  </a:moveTo>
                  <a:cubicBezTo>
                    <a:pt x="26501" y="2142"/>
                    <a:pt x="27254" y="2650"/>
                    <a:pt x="27482" y="3443"/>
                  </a:cubicBezTo>
                  <a:cubicBezTo>
                    <a:pt x="27527" y="3458"/>
                    <a:pt x="27576" y="3464"/>
                    <a:pt x="27627" y="3464"/>
                  </a:cubicBezTo>
                  <a:cubicBezTo>
                    <a:pt x="27964" y="3464"/>
                    <a:pt x="28423" y="3196"/>
                    <a:pt x="28795" y="3196"/>
                  </a:cubicBezTo>
                  <a:cubicBezTo>
                    <a:pt x="28903" y="3196"/>
                    <a:pt x="29004" y="3218"/>
                    <a:pt x="29092" y="3276"/>
                  </a:cubicBezTo>
                  <a:cubicBezTo>
                    <a:pt x="29426" y="3504"/>
                    <a:pt x="29380" y="3869"/>
                    <a:pt x="29244" y="4172"/>
                  </a:cubicBezTo>
                  <a:cubicBezTo>
                    <a:pt x="29153" y="4294"/>
                    <a:pt x="29092" y="4415"/>
                    <a:pt x="29031" y="4537"/>
                  </a:cubicBezTo>
                  <a:cubicBezTo>
                    <a:pt x="28834" y="5145"/>
                    <a:pt x="29198" y="5190"/>
                    <a:pt x="29502" y="5464"/>
                  </a:cubicBezTo>
                  <a:cubicBezTo>
                    <a:pt x="29684" y="5600"/>
                    <a:pt x="29821" y="5767"/>
                    <a:pt x="29912" y="5965"/>
                  </a:cubicBezTo>
                  <a:cubicBezTo>
                    <a:pt x="30003" y="6193"/>
                    <a:pt x="30003" y="6466"/>
                    <a:pt x="29943" y="6694"/>
                  </a:cubicBezTo>
                  <a:cubicBezTo>
                    <a:pt x="30003" y="6740"/>
                    <a:pt x="30019" y="6816"/>
                    <a:pt x="29988" y="6876"/>
                  </a:cubicBezTo>
                  <a:cubicBezTo>
                    <a:pt x="29624" y="7393"/>
                    <a:pt x="29137" y="7864"/>
                    <a:pt x="28484" y="7955"/>
                  </a:cubicBezTo>
                  <a:cubicBezTo>
                    <a:pt x="28397" y="7969"/>
                    <a:pt x="28316" y="7976"/>
                    <a:pt x="28241" y="7976"/>
                  </a:cubicBezTo>
                  <a:cubicBezTo>
                    <a:pt x="27747" y="7976"/>
                    <a:pt x="27466" y="7696"/>
                    <a:pt x="27071" y="7393"/>
                  </a:cubicBezTo>
                  <a:cubicBezTo>
                    <a:pt x="26773" y="7164"/>
                    <a:pt x="26508" y="7090"/>
                    <a:pt x="26257" y="7090"/>
                  </a:cubicBezTo>
                  <a:cubicBezTo>
                    <a:pt x="25799" y="7090"/>
                    <a:pt x="25384" y="7335"/>
                    <a:pt x="24881" y="7335"/>
                  </a:cubicBezTo>
                  <a:cubicBezTo>
                    <a:pt x="24761" y="7335"/>
                    <a:pt x="24636" y="7321"/>
                    <a:pt x="24504" y="7287"/>
                  </a:cubicBezTo>
                  <a:cubicBezTo>
                    <a:pt x="24079" y="7195"/>
                    <a:pt x="23744" y="6907"/>
                    <a:pt x="23593" y="6512"/>
                  </a:cubicBezTo>
                  <a:cubicBezTo>
                    <a:pt x="23532" y="6512"/>
                    <a:pt x="23471" y="6466"/>
                    <a:pt x="23456" y="6405"/>
                  </a:cubicBezTo>
                  <a:cubicBezTo>
                    <a:pt x="23350" y="6147"/>
                    <a:pt x="23395" y="5859"/>
                    <a:pt x="23562" y="5631"/>
                  </a:cubicBezTo>
                  <a:cubicBezTo>
                    <a:pt x="23942" y="5053"/>
                    <a:pt x="24610" y="5038"/>
                    <a:pt x="24367" y="4172"/>
                  </a:cubicBezTo>
                  <a:cubicBezTo>
                    <a:pt x="24291" y="3899"/>
                    <a:pt x="24109" y="3701"/>
                    <a:pt x="24139" y="3398"/>
                  </a:cubicBezTo>
                  <a:cubicBezTo>
                    <a:pt x="24170" y="3079"/>
                    <a:pt x="24322" y="2805"/>
                    <a:pt x="24550" y="2608"/>
                  </a:cubicBezTo>
                  <a:cubicBezTo>
                    <a:pt x="24898" y="2286"/>
                    <a:pt x="25316" y="2142"/>
                    <a:pt x="25728" y="2142"/>
                  </a:cubicBezTo>
                  <a:close/>
                  <a:moveTo>
                    <a:pt x="18018" y="9427"/>
                  </a:moveTo>
                  <a:cubicBezTo>
                    <a:pt x="18023" y="9427"/>
                    <a:pt x="18028" y="9428"/>
                    <a:pt x="18033" y="9429"/>
                  </a:cubicBezTo>
                  <a:cubicBezTo>
                    <a:pt x="18385" y="9501"/>
                    <a:pt x="18742" y="9539"/>
                    <a:pt x="19099" y="9539"/>
                  </a:cubicBezTo>
                  <a:cubicBezTo>
                    <a:pt x="19418" y="9539"/>
                    <a:pt x="19737" y="9508"/>
                    <a:pt x="20053" y="9444"/>
                  </a:cubicBezTo>
                  <a:cubicBezTo>
                    <a:pt x="20063" y="9442"/>
                    <a:pt x="20073" y="9441"/>
                    <a:pt x="20083" y="9441"/>
                  </a:cubicBezTo>
                  <a:cubicBezTo>
                    <a:pt x="20227" y="9441"/>
                    <a:pt x="20271" y="9644"/>
                    <a:pt x="20129" y="9687"/>
                  </a:cubicBezTo>
                  <a:cubicBezTo>
                    <a:pt x="19818" y="9766"/>
                    <a:pt x="19502" y="9805"/>
                    <a:pt x="19185" y="9805"/>
                  </a:cubicBezTo>
                  <a:cubicBezTo>
                    <a:pt x="18775" y="9805"/>
                    <a:pt x="18366" y="9740"/>
                    <a:pt x="17972" y="9611"/>
                  </a:cubicBezTo>
                  <a:cubicBezTo>
                    <a:pt x="17885" y="9567"/>
                    <a:pt x="17922" y="9427"/>
                    <a:pt x="18018" y="9427"/>
                  </a:cubicBezTo>
                  <a:close/>
                  <a:moveTo>
                    <a:pt x="17495" y="1408"/>
                  </a:moveTo>
                  <a:cubicBezTo>
                    <a:pt x="17832" y="1408"/>
                    <a:pt x="18167" y="1532"/>
                    <a:pt x="18428" y="1757"/>
                  </a:cubicBezTo>
                  <a:cubicBezTo>
                    <a:pt x="18823" y="2125"/>
                    <a:pt x="18956" y="3992"/>
                    <a:pt x="19683" y="3992"/>
                  </a:cubicBezTo>
                  <a:cubicBezTo>
                    <a:pt x="19737" y="3992"/>
                    <a:pt x="19794" y="3982"/>
                    <a:pt x="19856" y="3960"/>
                  </a:cubicBezTo>
                  <a:lnTo>
                    <a:pt x="19916" y="3960"/>
                  </a:lnTo>
                  <a:cubicBezTo>
                    <a:pt x="20032" y="3871"/>
                    <a:pt x="20170" y="3832"/>
                    <a:pt x="20309" y="3832"/>
                  </a:cubicBezTo>
                  <a:cubicBezTo>
                    <a:pt x="20625" y="3832"/>
                    <a:pt x="20950" y="4038"/>
                    <a:pt x="21056" y="4355"/>
                  </a:cubicBezTo>
                  <a:cubicBezTo>
                    <a:pt x="21208" y="4765"/>
                    <a:pt x="20995" y="5053"/>
                    <a:pt x="20706" y="5312"/>
                  </a:cubicBezTo>
                  <a:lnTo>
                    <a:pt x="20721" y="5312"/>
                  </a:lnTo>
                  <a:cubicBezTo>
                    <a:pt x="20813" y="5433"/>
                    <a:pt x="20721" y="5616"/>
                    <a:pt x="20569" y="5616"/>
                  </a:cubicBezTo>
                  <a:cubicBezTo>
                    <a:pt x="19856" y="5691"/>
                    <a:pt x="20448" y="6709"/>
                    <a:pt x="20569" y="7028"/>
                  </a:cubicBezTo>
                  <a:cubicBezTo>
                    <a:pt x="20676" y="7287"/>
                    <a:pt x="20721" y="7560"/>
                    <a:pt x="20691" y="7833"/>
                  </a:cubicBezTo>
                  <a:cubicBezTo>
                    <a:pt x="20630" y="8259"/>
                    <a:pt x="20418" y="8639"/>
                    <a:pt x="20083" y="8897"/>
                  </a:cubicBezTo>
                  <a:cubicBezTo>
                    <a:pt x="19769" y="9145"/>
                    <a:pt x="19415" y="9245"/>
                    <a:pt x="19052" y="9245"/>
                  </a:cubicBezTo>
                  <a:cubicBezTo>
                    <a:pt x="18415" y="9245"/>
                    <a:pt x="17750" y="8936"/>
                    <a:pt x="17227" y="8578"/>
                  </a:cubicBezTo>
                  <a:cubicBezTo>
                    <a:pt x="17132" y="8557"/>
                    <a:pt x="17038" y="8548"/>
                    <a:pt x="16945" y="8548"/>
                  </a:cubicBezTo>
                  <a:cubicBezTo>
                    <a:pt x="15716" y="8548"/>
                    <a:pt x="14656" y="10201"/>
                    <a:pt x="13469" y="10201"/>
                  </a:cubicBezTo>
                  <a:cubicBezTo>
                    <a:pt x="13210" y="10201"/>
                    <a:pt x="12944" y="10122"/>
                    <a:pt x="12670" y="9930"/>
                  </a:cubicBezTo>
                  <a:cubicBezTo>
                    <a:pt x="11364" y="9018"/>
                    <a:pt x="12943" y="7651"/>
                    <a:pt x="13627" y="6998"/>
                  </a:cubicBezTo>
                  <a:cubicBezTo>
                    <a:pt x="13627" y="6983"/>
                    <a:pt x="13627" y="6968"/>
                    <a:pt x="13627" y="6968"/>
                  </a:cubicBezTo>
                  <a:cubicBezTo>
                    <a:pt x="13840" y="5828"/>
                    <a:pt x="11698" y="6010"/>
                    <a:pt x="11136" y="5357"/>
                  </a:cubicBezTo>
                  <a:cubicBezTo>
                    <a:pt x="10741" y="4902"/>
                    <a:pt x="10817" y="4294"/>
                    <a:pt x="11181" y="3838"/>
                  </a:cubicBezTo>
                  <a:cubicBezTo>
                    <a:pt x="11570" y="3332"/>
                    <a:pt x="12186" y="3086"/>
                    <a:pt x="12803" y="3086"/>
                  </a:cubicBezTo>
                  <a:cubicBezTo>
                    <a:pt x="13390" y="3086"/>
                    <a:pt x="13979" y="3310"/>
                    <a:pt x="14371" y="3747"/>
                  </a:cubicBezTo>
                  <a:cubicBezTo>
                    <a:pt x="14425" y="3763"/>
                    <a:pt x="14476" y="3771"/>
                    <a:pt x="14526" y="3771"/>
                  </a:cubicBezTo>
                  <a:cubicBezTo>
                    <a:pt x="15225" y="3771"/>
                    <a:pt x="15566" y="2265"/>
                    <a:pt x="15921" y="1939"/>
                  </a:cubicBezTo>
                  <a:cubicBezTo>
                    <a:pt x="16286" y="1651"/>
                    <a:pt x="16741" y="1468"/>
                    <a:pt x="17212" y="1438"/>
                  </a:cubicBezTo>
                  <a:cubicBezTo>
                    <a:pt x="17306" y="1418"/>
                    <a:pt x="17400" y="1408"/>
                    <a:pt x="17495" y="1408"/>
                  </a:cubicBezTo>
                  <a:close/>
                  <a:moveTo>
                    <a:pt x="20340" y="9944"/>
                  </a:moveTo>
                  <a:cubicBezTo>
                    <a:pt x="20493" y="9944"/>
                    <a:pt x="20489" y="10188"/>
                    <a:pt x="20326" y="10188"/>
                  </a:cubicBezTo>
                  <a:lnTo>
                    <a:pt x="20342" y="10203"/>
                  </a:lnTo>
                  <a:cubicBezTo>
                    <a:pt x="19871" y="10234"/>
                    <a:pt x="19400" y="10279"/>
                    <a:pt x="18929" y="10294"/>
                  </a:cubicBezTo>
                  <a:cubicBezTo>
                    <a:pt x="18822" y="10294"/>
                    <a:pt x="18792" y="10127"/>
                    <a:pt x="18898" y="10112"/>
                  </a:cubicBezTo>
                  <a:cubicBezTo>
                    <a:pt x="19385" y="10036"/>
                    <a:pt x="19856" y="9991"/>
                    <a:pt x="20326" y="9945"/>
                  </a:cubicBezTo>
                  <a:cubicBezTo>
                    <a:pt x="20331" y="9945"/>
                    <a:pt x="20336" y="9944"/>
                    <a:pt x="20340" y="9944"/>
                  </a:cubicBezTo>
                  <a:close/>
                  <a:moveTo>
                    <a:pt x="34544" y="10035"/>
                  </a:moveTo>
                  <a:cubicBezTo>
                    <a:pt x="34550" y="10035"/>
                    <a:pt x="34555" y="10036"/>
                    <a:pt x="34561" y="10036"/>
                  </a:cubicBezTo>
                  <a:cubicBezTo>
                    <a:pt x="35016" y="10158"/>
                    <a:pt x="35427" y="10431"/>
                    <a:pt x="35700" y="10811"/>
                  </a:cubicBezTo>
                  <a:cubicBezTo>
                    <a:pt x="35775" y="10918"/>
                    <a:pt x="35668" y="11026"/>
                    <a:pt x="35561" y="11026"/>
                  </a:cubicBezTo>
                  <a:cubicBezTo>
                    <a:pt x="35517" y="11026"/>
                    <a:pt x="35473" y="11007"/>
                    <a:pt x="35442" y="10963"/>
                  </a:cubicBezTo>
                  <a:cubicBezTo>
                    <a:pt x="35214" y="10629"/>
                    <a:pt x="34880" y="10386"/>
                    <a:pt x="34500" y="10264"/>
                  </a:cubicBezTo>
                  <a:cubicBezTo>
                    <a:pt x="34368" y="10220"/>
                    <a:pt x="34406" y="10035"/>
                    <a:pt x="34544" y="10035"/>
                  </a:cubicBezTo>
                  <a:close/>
                  <a:moveTo>
                    <a:pt x="33870" y="10437"/>
                  </a:moveTo>
                  <a:cubicBezTo>
                    <a:pt x="34353" y="10437"/>
                    <a:pt x="34811" y="10659"/>
                    <a:pt x="35123" y="11039"/>
                  </a:cubicBezTo>
                  <a:cubicBezTo>
                    <a:pt x="35181" y="11120"/>
                    <a:pt x="35097" y="11201"/>
                    <a:pt x="35014" y="11201"/>
                  </a:cubicBezTo>
                  <a:cubicBezTo>
                    <a:pt x="34988" y="11201"/>
                    <a:pt x="34962" y="11194"/>
                    <a:pt x="34941" y="11176"/>
                  </a:cubicBezTo>
                  <a:cubicBezTo>
                    <a:pt x="34546" y="10857"/>
                    <a:pt x="34227" y="10644"/>
                    <a:pt x="33695" y="10613"/>
                  </a:cubicBezTo>
                  <a:cubicBezTo>
                    <a:pt x="33588" y="10613"/>
                    <a:pt x="33588" y="10446"/>
                    <a:pt x="33695" y="10446"/>
                  </a:cubicBezTo>
                  <a:cubicBezTo>
                    <a:pt x="33753" y="10440"/>
                    <a:pt x="33812" y="10437"/>
                    <a:pt x="33870" y="10437"/>
                  </a:cubicBezTo>
                  <a:close/>
                  <a:moveTo>
                    <a:pt x="7993" y="8444"/>
                  </a:moveTo>
                  <a:cubicBezTo>
                    <a:pt x="9178" y="8444"/>
                    <a:pt x="10491" y="9064"/>
                    <a:pt x="11075" y="9930"/>
                  </a:cubicBezTo>
                  <a:cubicBezTo>
                    <a:pt x="12169" y="11540"/>
                    <a:pt x="11060" y="13819"/>
                    <a:pt x="9510" y="14639"/>
                  </a:cubicBezTo>
                  <a:lnTo>
                    <a:pt x="9525" y="14624"/>
                  </a:lnTo>
                  <a:lnTo>
                    <a:pt x="9525" y="14624"/>
                  </a:lnTo>
                  <a:cubicBezTo>
                    <a:pt x="8948" y="14934"/>
                    <a:pt x="8257" y="15099"/>
                    <a:pt x="7571" y="15099"/>
                  </a:cubicBezTo>
                  <a:cubicBezTo>
                    <a:pt x="6306" y="15099"/>
                    <a:pt x="5061" y="14538"/>
                    <a:pt x="4588" y="13287"/>
                  </a:cubicBezTo>
                  <a:cubicBezTo>
                    <a:pt x="3905" y="11525"/>
                    <a:pt x="4953" y="9899"/>
                    <a:pt x="6396" y="8973"/>
                  </a:cubicBezTo>
                  <a:cubicBezTo>
                    <a:pt x="6821" y="8604"/>
                    <a:pt x="7390" y="8444"/>
                    <a:pt x="7993" y="8444"/>
                  </a:cubicBezTo>
                  <a:close/>
                  <a:moveTo>
                    <a:pt x="28903" y="9435"/>
                  </a:moveTo>
                  <a:cubicBezTo>
                    <a:pt x="29097" y="9435"/>
                    <a:pt x="29293" y="9462"/>
                    <a:pt x="29487" y="9520"/>
                  </a:cubicBezTo>
                  <a:cubicBezTo>
                    <a:pt x="29836" y="9641"/>
                    <a:pt x="30140" y="9869"/>
                    <a:pt x="30368" y="10158"/>
                  </a:cubicBezTo>
                  <a:cubicBezTo>
                    <a:pt x="30594" y="10434"/>
                    <a:pt x="31216" y="11730"/>
                    <a:pt x="31819" y="11730"/>
                  </a:cubicBezTo>
                  <a:cubicBezTo>
                    <a:pt x="31945" y="11730"/>
                    <a:pt x="32070" y="11674"/>
                    <a:pt x="32191" y="11540"/>
                  </a:cubicBezTo>
                  <a:cubicBezTo>
                    <a:pt x="32115" y="11464"/>
                    <a:pt x="32130" y="11358"/>
                    <a:pt x="32206" y="11282"/>
                  </a:cubicBezTo>
                  <a:cubicBezTo>
                    <a:pt x="32462" y="11016"/>
                    <a:pt x="32868" y="10938"/>
                    <a:pt x="33276" y="10938"/>
                  </a:cubicBezTo>
                  <a:cubicBezTo>
                    <a:pt x="33545" y="10938"/>
                    <a:pt x="33815" y="10972"/>
                    <a:pt x="34044" y="11008"/>
                  </a:cubicBezTo>
                  <a:cubicBezTo>
                    <a:pt x="34713" y="11100"/>
                    <a:pt x="35305" y="11434"/>
                    <a:pt x="35579" y="12072"/>
                  </a:cubicBezTo>
                  <a:cubicBezTo>
                    <a:pt x="36125" y="13257"/>
                    <a:pt x="35442" y="14442"/>
                    <a:pt x="34439" y="15095"/>
                  </a:cubicBezTo>
                  <a:cubicBezTo>
                    <a:pt x="34439" y="15141"/>
                    <a:pt x="34409" y="15186"/>
                    <a:pt x="34363" y="15201"/>
                  </a:cubicBezTo>
                  <a:cubicBezTo>
                    <a:pt x="32996" y="15946"/>
                    <a:pt x="34530" y="18194"/>
                    <a:pt x="32723" y="18786"/>
                  </a:cubicBezTo>
                  <a:cubicBezTo>
                    <a:pt x="32504" y="18859"/>
                    <a:pt x="32292" y="18893"/>
                    <a:pt x="32087" y="18893"/>
                  </a:cubicBezTo>
                  <a:cubicBezTo>
                    <a:pt x="31098" y="18893"/>
                    <a:pt x="30279" y="18116"/>
                    <a:pt x="29700" y="17298"/>
                  </a:cubicBezTo>
                  <a:cubicBezTo>
                    <a:pt x="29599" y="17269"/>
                    <a:pt x="29497" y="17257"/>
                    <a:pt x="29395" y="17257"/>
                  </a:cubicBezTo>
                  <a:cubicBezTo>
                    <a:pt x="28758" y="17257"/>
                    <a:pt x="28093" y="17739"/>
                    <a:pt x="27437" y="17739"/>
                  </a:cubicBezTo>
                  <a:cubicBezTo>
                    <a:pt x="27310" y="17739"/>
                    <a:pt x="27183" y="17721"/>
                    <a:pt x="27056" y="17677"/>
                  </a:cubicBezTo>
                  <a:cubicBezTo>
                    <a:pt x="26585" y="17510"/>
                    <a:pt x="26251" y="17100"/>
                    <a:pt x="26145" y="16614"/>
                  </a:cubicBezTo>
                  <a:cubicBezTo>
                    <a:pt x="26023" y="16037"/>
                    <a:pt x="26175" y="15444"/>
                    <a:pt x="26570" y="14989"/>
                  </a:cubicBezTo>
                  <a:cubicBezTo>
                    <a:pt x="26813" y="14715"/>
                    <a:pt x="27087" y="14487"/>
                    <a:pt x="27406" y="14290"/>
                  </a:cubicBezTo>
                  <a:cubicBezTo>
                    <a:pt x="27603" y="14199"/>
                    <a:pt x="27801" y="14092"/>
                    <a:pt x="27983" y="13956"/>
                  </a:cubicBezTo>
                  <a:cubicBezTo>
                    <a:pt x="28454" y="13485"/>
                    <a:pt x="28196" y="13014"/>
                    <a:pt x="27725" y="12680"/>
                  </a:cubicBezTo>
                  <a:cubicBezTo>
                    <a:pt x="27694" y="12664"/>
                    <a:pt x="27679" y="12649"/>
                    <a:pt x="27679" y="12619"/>
                  </a:cubicBezTo>
                  <a:cubicBezTo>
                    <a:pt x="26904" y="11966"/>
                    <a:pt x="26737" y="10659"/>
                    <a:pt x="27588" y="9915"/>
                  </a:cubicBezTo>
                  <a:cubicBezTo>
                    <a:pt x="27965" y="9602"/>
                    <a:pt x="28427" y="9435"/>
                    <a:pt x="28903" y="9435"/>
                  </a:cubicBezTo>
                  <a:close/>
                  <a:moveTo>
                    <a:pt x="15057" y="25120"/>
                  </a:moveTo>
                  <a:cubicBezTo>
                    <a:pt x="15061" y="25120"/>
                    <a:pt x="15066" y="25121"/>
                    <a:pt x="15070" y="25121"/>
                  </a:cubicBezTo>
                  <a:cubicBezTo>
                    <a:pt x="15344" y="25152"/>
                    <a:pt x="15617" y="25167"/>
                    <a:pt x="15891" y="25212"/>
                  </a:cubicBezTo>
                  <a:lnTo>
                    <a:pt x="15921" y="25212"/>
                  </a:lnTo>
                  <a:cubicBezTo>
                    <a:pt x="16042" y="25228"/>
                    <a:pt x="16012" y="25425"/>
                    <a:pt x="15891" y="25425"/>
                  </a:cubicBezTo>
                  <a:lnTo>
                    <a:pt x="15647" y="25410"/>
                  </a:lnTo>
                  <a:cubicBezTo>
                    <a:pt x="15632" y="25410"/>
                    <a:pt x="15602" y="25395"/>
                    <a:pt x="15587" y="25380"/>
                  </a:cubicBezTo>
                  <a:cubicBezTo>
                    <a:pt x="15404" y="25349"/>
                    <a:pt x="15222" y="25319"/>
                    <a:pt x="15040" y="25288"/>
                  </a:cubicBezTo>
                  <a:cubicBezTo>
                    <a:pt x="14953" y="25274"/>
                    <a:pt x="14963" y="25120"/>
                    <a:pt x="15057" y="25120"/>
                  </a:cubicBezTo>
                  <a:close/>
                  <a:moveTo>
                    <a:pt x="13964" y="25156"/>
                  </a:moveTo>
                  <a:cubicBezTo>
                    <a:pt x="13983" y="25156"/>
                    <a:pt x="14004" y="25164"/>
                    <a:pt x="14022" y="25182"/>
                  </a:cubicBezTo>
                  <a:cubicBezTo>
                    <a:pt x="14612" y="25657"/>
                    <a:pt x="15161" y="25791"/>
                    <a:pt x="15875" y="25791"/>
                  </a:cubicBezTo>
                  <a:cubicBezTo>
                    <a:pt x="15915" y="25791"/>
                    <a:pt x="15956" y="25790"/>
                    <a:pt x="15997" y="25790"/>
                  </a:cubicBezTo>
                  <a:cubicBezTo>
                    <a:pt x="16103" y="25790"/>
                    <a:pt x="16118" y="25926"/>
                    <a:pt x="16027" y="25972"/>
                  </a:cubicBezTo>
                  <a:cubicBezTo>
                    <a:pt x="15887" y="26010"/>
                    <a:pt x="15740" y="26028"/>
                    <a:pt x="15592" y="26028"/>
                  </a:cubicBezTo>
                  <a:cubicBezTo>
                    <a:pt x="14972" y="26028"/>
                    <a:pt x="14317" y="25717"/>
                    <a:pt x="13900" y="25288"/>
                  </a:cubicBezTo>
                  <a:cubicBezTo>
                    <a:pt x="13854" y="25231"/>
                    <a:pt x="13904" y="25156"/>
                    <a:pt x="13964" y="25156"/>
                  </a:cubicBezTo>
                  <a:close/>
                  <a:moveTo>
                    <a:pt x="20671" y="1"/>
                  </a:moveTo>
                  <a:cubicBezTo>
                    <a:pt x="17852" y="1"/>
                    <a:pt x="15031" y="470"/>
                    <a:pt x="12427" y="1347"/>
                  </a:cubicBezTo>
                  <a:cubicBezTo>
                    <a:pt x="9222" y="2410"/>
                    <a:pt x="6062" y="4157"/>
                    <a:pt x="3662" y="6557"/>
                  </a:cubicBezTo>
                  <a:cubicBezTo>
                    <a:pt x="1459" y="8775"/>
                    <a:pt x="0" y="12269"/>
                    <a:pt x="1550" y="15095"/>
                  </a:cubicBezTo>
                  <a:lnTo>
                    <a:pt x="1520" y="15110"/>
                  </a:lnTo>
                  <a:cubicBezTo>
                    <a:pt x="1763" y="15429"/>
                    <a:pt x="2036" y="15718"/>
                    <a:pt x="2355" y="15961"/>
                  </a:cubicBezTo>
                  <a:cubicBezTo>
                    <a:pt x="2704" y="16158"/>
                    <a:pt x="3099" y="16295"/>
                    <a:pt x="3510" y="16341"/>
                  </a:cubicBezTo>
                  <a:cubicBezTo>
                    <a:pt x="3601" y="16371"/>
                    <a:pt x="3631" y="16477"/>
                    <a:pt x="3601" y="16553"/>
                  </a:cubicBezTo>
                  <a:cubicBezTo>
                    <a:pt x="5636" y="17419"/>
                    <a:pt x="8356" y="16963"/>
                    <a:pt x="9677" y="19030"/>
                  </a:cubicBezTo>
                  <a:cubicBezTo>
                    <a:pt x="10513" y="20351"/>
                    <a:pt x="10239" y="22022"/>
                    <a:pt x="10710" y="23450"/>
                  </a:cubicBezTo>
                  <a:cubicBezTo>
                    <a:pt x="11333" y="25380"/>
                    <a:pt x="13262" y="26245"/>
                    <a:pt x="15101" y="26656"/>
                  </a:cubicBezTo>
                  <a:cubicBezTo>
                    <a:pt x="16552" y="26972"/>
                    <a:pt x="18098" y="27129"/>
                    <a:pt x="19677" y="27129"/>
                  </a:cubicBezTo>
                  <a:cubicBezTo>
                    <a:pt x="25222" y="27129"/>
                    <a:pt x="31184" y="25196"/>
                    <a:pt x="34956" y="21460"/>
                  </a:cubicBezTo>
                  <a:cubicBezTo>
                    <a:pt x="37781" y="18650"/>
                    <a:pt x="38100" y="14882"/>
                    <a:pt x="37402" y="11115"/>
                  </a:cubicBezTo>
                  <a:cubicBezTo>
                    <a:pt x="36748" y="7514"/>
                    <a:pt x="34819" y="4567"/>
                    <a:pt x="31598" y="2744"/>
                  </a:cubicBezTo>
                  <a:cubicBezTo>
                    <a:pt x="28319" y="864"/>
                    <a:pt x="24496" y="1"/>
                    <a:pt x="20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92"/>
            <p:cNvSpPr/>
            <p:nvPr/>
          </p:nvSpPr>
          <p:spPr>
            <a:xfrm>
              <a:off x="6608019" y="3321890"/>
              <a:ext cx="616402" cy="505069"/>
            </a:xfrm>
            <a:custGeom>
              <a:rect b="b" l="l" r="r" t="t"/>
              <a:pathLst>
                <a:path extrusionOk="0" h="7880" w="9617">
                  <a:moveTo>
                    <a:pt x="6082" y="1"/>
                  </a:moveTo>
                  <a:cubicBezTo>
                    <a:pt x="5683" y="1"/>
                    <a:pt x="5275" y="208"/>
                    <a:pt x="4968" y="646"/>
                  </a:cubicBezTo>
                  <a:cubicBezTo>
                    <a:pt x="4589" y="1193"/>
                    <a:pt x="4482" y="2150"/>
                    <a:pt x="3677" y="2256"/>
                  </a:cubicBezTo>
                  <a:cubicBezTo>
                    <a:pt x="3627" y="2262"/>
                    <a:pt x="3576" y="2266"/>
                    <a:pt x="3526" y="2266"/>
                  </a:cubicBezTo>
                  <a:cubicBezTo>
                    <a:pt x="3455" y="2266"/>
                    <a:pt x="3384" y="2259"/>
                    <a:pt x="3313" y="2241"/>
                  </a:cubicBezTo>
                  <a:cubicBezTo>
                    <a:pt x="3282" y="2241"/>
                    <a:pt x="3237" y="2241"/>
                    <a:pt x="3206" y="2210"/>
                  </a:cubicBezTo>
                  <a:cubicBezTo>
                    <a:pt x="3176" y="2195"/>
                    <a:pt x="3161" y="2180"/>
                    <a:pt x="3145" y="2165"/>
                  </a:cubicBezTo>
                  <a:cubicBezTo>
                    <a:pt x="3070" y="2134"/>
                    <a:pt x="2994" y="2089"/>
                    <a:pt x="2933" y="2028"/>
                  </a:cubicBezTo>
                  <a:cubicBezTo>
                    <a:pt x="2588" y="1798"/>
                    <a:pt x="2186" y="1683"/>
                    <a:pt x="1776" y="1683"/>
                  </a:cubicBezTo>
                  <a:cubicBezTo>
                    <a:pt x="1589" y="1683"/>
                    <a:pt x="1401" y="1707"/>
                    <a:pt x="1216" y="1755"/>
                  </a:cubicBezTo>
                  <a:cubicBezTo>
                    <a:pt x="836" y="1846"/>
                    <a:pt x="517" y="2089"/>
                    <a:pt x="320" y="2423"/>
                  </a:cubicBezTo>
                  <a:cubicBezTo>
                    <a:pt x="1" y="3061"/>
                    <a:pt x="593" y="3410"/>
                    <a:pt x="1095" y="3562"/>
                  </a:cubicBezTo>
                  <a:cubicBezTo>
                    <a:pt x="1869" y="3790"/>
                    <a:pt x="3115" y="4079"/>
                    <a:pt x="2796" y="5173"/>
                  </a:cubicBezTo>
                  <a:cubicBezTo>
                    <a:pt x="2781" y="5249"/>
                    <a:pt x="2720" y="5294"/>
                    <a:pt x="2644" y="5294"/>
                  </a:cubicBezTo>
                  <a:cubicBezTo>
                    <a:pt x="2340" y="5704"/>
                    <a:pt x="1778" y="6099"/>
                    <a:pt x="1611" y="6570"/>
                  </a:cubicBezTo>
                  <a:cubicBezTo>
                    <a:pt x="1242" y="7596"/>
                    <a:pt x="1681" y="7880"/>
                    <a:pt x="2206" y="7880"/>
                  </a:cubicBezTo>
                  <a:cubicBezTo>
                    <a:pt x="2543" y="7880"/>
                    <a:pt x="2916" y="7762"/>
                    <a:pt x="3130" y="7649"/>
                  </a:cubicBezTo>
                  <a:cubicBezTo>
                    <a:pt x="3464" y="7421"/>
                    <a:pt x="3784" y="7193"/>
                    <a:pt x="4072" y="6920"/>
                  </a:cubicBezTo>
                  <a:cubicBezTo>
                    <a:pt x="4562" y="6559"/>
                    <a:pt x="5041" y="6285"/>
                    <a:pt x="5575" y="6285"/>
                  </a:cubicBezTo>
                  <a:cubicBezTo>
                    <a:pt x="5670" y="6285"/>
                    <a:pt x="5766" y="6294"/>
                    <a:pt x="5865" y="6312"/>
                  </a:cubicBezTo>
                  <a:cubicBezTo>
                    <a:pt x="5880" y="6297"/>
                    <a:pt x="5899" y="6289"/>
                    <a:pt x="5920" y="6289"/>
                  </a:cubicBezTo>
                  <a:cubicBezTo>
                    <a:pt x="5941" y="6289"/>
                    <a:pt x="5963" y="6297"/>
                    <a:pt x="5986" y="6312"/>
                  </a:cubicBezTo>
                  <a:lnTo>
                    <a:pt x="6108" y="6358"/>
                  </a:lnTo>
                  <a:cubicBezTo>
                    <a:pt x="6153" y="6388"/>
                    <a:pt x="6214" y="6403"/>
                    <a:pt x="6275" y="6434"/>
                  </a:cubicBezTo>
                  <a:cubicBezTo>
                    <a:pt x="6305" y="6434"/>
                    <a:pt x="6320" y="6449"/>
                    <a:pt x="6336" y="6464"/>
                  </a:cubicBezTo>
                  <a:cubicBezTo>
                    <a:pt x="6799" y="6701"/>
                    <a:pt x="7312" y="6938"/>
                    <a:pt x="7826" y="6938"/>
                  </a:cubicBezTo>
                  <a:cubicBezTo>
                    <a:pt x="8003" y="6938"/>
                    <a:pt x="8181" y="6910"/>
                    <a:pt x="8356" y="6844"/>
                  </a:cubicBezTo>
                  <a:cubicBezTo>
                    <a:pt x="9298" y="6479"/>
                    <a:pt x="9116" y="5598"/>
                    <a:pt x="8812" y="4869"/>
                  </a:cubicBezTo>
                  <a:cubicBezTo>
                    <a:pt x="8614" y="4383"/>
                    <a:pt x="8584" y="3578"/>
                    <a:pt x="9131" y="3395"/>
                  </a:cubicBezTo>
                  <a:cubicBezTo>
                    <a:pt x="9283" y="3259"/>
                    <a:pt x="9419" y="3107"/>
                    <a:pt x="9541" y="2940"/>
                  </a:cubicBezTo>
                  <a:cubicBezTo>
                    <a:pt x="9617" y="2757"/>
                    <a:pt x="9587" y="2560"/>
                    <a:pt x="9450" y="2423"/>
                  </a:cubicBezTo>
                  <a:cubicBezTo>
                    <a:pt x="9372" y="2358"/>
                    <a:pt x="9290" y="2332"/>
                    <a:pt x="9208" y="2332"/>
                  </a:cubicBezTo>
                  <a:cubicBezTo>
                    <a:pt x="9098" y="2332"/>
                    <a:pt x="8985" y="2378"/>
                    <a:pt x="8873" y="2438"/>
                  </a:cubicBezTo>
                  <a:cubicBezTo>
                    <a:pt x="8851" y="2449"/>
                    <a:pt x="8830" y="2454"/>
                    <a:pt x="8808" y="2454"/>
                  </a:cubicBezTo>
                  <a:cubicBezTo>
                    <a:pt x="8769" y="2454"/>
                    <a:pt x="8730" y="2437"/>
                    <a:pt x="8690" y="2408"/>
                  </a:cubicBezTo>
                  <a:cubicBezTo>
                    <a:pt x="8585" y="2452"/>
                    <a:pt x="8474" y="2473"/>
                    <a:pt x="8365" y="2473"/>
                  </a:cubicBezTo>
                  <a:cubicBezTo>
                    <a:pt x="8097" y="2473"/>
                    <a:pt x="7839" y="2346"/>
                    <a:pt x="7688" y="2119"/>
                  </a:cubicBezTo>
                  <a:cubicBezTo>
                    <a:pt x="7429" y="1800"/>
                    <a:pt x="7475" y="1420"/>
                    <a:pt x="7353" y="1041"/>
                  </a:cubicBezTo>
                  <a:cubicBezTo>
                    <a:pt x="7120" y="365"/>
                    <a:pt x="6609" y="1"/>
                    <a:pt x="6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92"/>
            <p:cNvSpPr/>
            <p:nvPr/>
          </p:nvSpPr>
          <p:spPr>
            <a:xfrm>
              <a:off x="5876265" y="3162362"/>
              <a:ext cx="2548225" cy="1880227"/>
            </a:xfrm>
            <a:custGeom>
              <a:rect b="b" l="l" r="r" t="t"/>
              <a:pathLst>
                <a:path extrusionOk="0" h="29335" w="39757">
                  <a:moveTo>
                    <a:pt x="1581" y="15918"/>
                  </a:moveTo>
                  <a:cubicBezTo>
                    <a:pt x="1809" y="16252"/>
                    <a:pt x="2097" y="16525"/>
                    <a:pt x="2432" y="16738"/>
                  </a:cubicBezTo>
                  <a:cubicBezTo>
                    <a:pt x="2659" y="16951"/>
                    <a:pt x="2918" y="17118"/>
                    <a:pt x="3191" y="17254"/>
                  </a:cubicBezTo>
                  <a:lnTo>
                    <a:pt x="3176" y="17285"/>
                  </a:lnTo>
                  <a:cubicBezTo>
                    <a:pt x="5424" y="18530"/>
                    <a:pt x="8842" y="17847"/>
                    <a:pt x="9845" y="20566"/>
                  </a:cubicBezTo>
                  <a:cubicBezTo>
                    <a:pt x="9055" y="19624"/>
                    <a:pt x="7946" y="19077"/>
                    <a:pt x="6761" y="18728"/>
                  </a:cubicBezTo>
                  <a:cubicBezTo>
                    <a:pt x="4710" y="18105"/>
                    <a:pt x="2538" y="18075"/>
                    <a:pt x="1535" y="15994"/>
                  </a:cubicBezTo>
                  <a:cubicBezTo>
                    <a:pt x="1550" y="15963"/>
                    <a:pt x="1566" y="15948"/>
                    <a:pt x="1581" y="15918"/>
                  </a:cubicBezTo>
                  <a:close/>
                  <a:moveTo>
                    <a:pt x="20932" y="517"/>
                  </a:moveTo>
                  <a:cubicBezTo>
                    <a:pt x="24767" y="517"/>
                    <a:pt x="28603" y="1380"/>
                    <a:pt x="31888" y="3263"/>
                  </a:cubicBezTo>
                  <a:cubicBezTo>
                    <a:pt x="35093" y="5101"/>
                    <a:pt x="37007" y="8048"/>
                    <a:pt x="37676" y="11649"/>
                  </a:cubicBezTo>
                  <a:cubicBezTo>
                    <a:pt x="38374" y="15416"/>
                    <a:pt x="38055" y="19184"/>
                    <a:pt x="35230" y="21994"/>
                  </a:cubicBezTo>
                  <a:cubicBezTo>
                    <a:pt x="31472" y="25717"/>
                    <a:pt x="25540" y="27649"/>
                    <a:pt x="20012" y="27649"/>
                  </a:cubicBezTo>
                  <a:cubicBezTo>
                    <a:pt x="18412" y="27649"/>
                    <a:pt x="16845" y="27487"/>
                    <a:pt x="15375" y="27159"/>
                  </a:cubicBezTo>
                  <a:cubicBezTo>
                    <a:pt x="13536" y="26764"/>
                    <a:pt x="11607" y="25898"/>
                    <a:pt x="10984" y="23969"/>
                  </a:cubicBezTo>
                  <a:cubicBezTo>
                    <a:pt x="10513" y="22526"/>
                    <a:pt x="10787" y="20870"/>
                    <a:pt x="9951" y="19548"/>
                  </a:cubicBezTo>
                  <a:cubicBezTo>
                    <a:pt x="8630" y="17482"/>
                    <a:pt x="5910" y="17953"/>
                    <a:pt x="3875" y="17072"/>
                  </a:cubicBezTo>
                  <a:cubicBezTo>
                    <a:pt x="3905" y="16981"/>
                    <a:pt x="3890" y="16875"/>
                    <a:pt x="3784" y="16859"/>
                  </a:cubicBezTo>
                  <a:cubicBezTo>
                    <a:pt x="3373" y="16814"/>
                    <a:pt x="2978" y="16677"/>
                    <a:pt x="2629" y="16480"/>
                  </a:cubicBezTo>
                  <a:cubicBezTo>
                    <a:pt x="2310" y="16237"/>
                    <a:pt x="2037" y="15948"/>
                    <a:pt x="1794" y="15629"/>
                  </a:cubicBezTo>
                  <a:lnTo>
                    <a:pt x="1824" y="15614"/>
                  </a:lnTo>
                  <a:cubicBezTo>
                    <a:pt x="274" y="12773"/>
                    <a:pt x="1733" y="9294"/>
                    <a:pt x="3936" y="7076"/>
                  </a:cubicBezTo>
                  <a:cubicBezTo>
                    <a:pt x="6336" y="4676"/>
                    <a:pt x="9496" y="2929"/>
                    <a:pt x="12701" y="1850"/>
                  </a:cubicBezTo>
                  <a:cubicBezTo>
                    <a:pt x="15299" y="982"/>
                    <a:pt x="18116" y="517"/>
                    <a:pt x="20932" y="517"/>
                  </a:cubicBezTo>
                  <a:close/>
                  <a:moveTo>
                    <a:pt x="36962" y="7897"/>
                  </a:moveTo>
                  <a:cubicBezTo>
                    <a:pt x="38329" y="10023"/>
                    <a:pt x="39012" y="12515"/>
                    <a:pt x="38936" y="15036"/>
                  </a:cubicBezTo>
                  <a:cubicBezTo>
                    <a:pt x="38815" y="18804"/>
                    <a:pt x="36794" y="22116"/>
                    <a:pt x="33893" y="24440"/>
                  </a:cubicBezTo>
                  <a:cubicBezTo>
                    <a:pt x="30566" y="27114"/>
                    <a:pt x="26343" y="28314"/>
                    <a:pt x="22165" y="28739"/>
                  </a:cubicBezTo>
                  <a:cubicBezTo>
                    <a:pt x="21120" y="28847"/>
                    <a:pt x="19929" y="28950"/>
                    <a:pt x="18717" y="28950"/>
                  </a:cubicBezTo>
                  <a:cubicBezTo>
                    <a:pt x="15681" y="28950"/>
                    <a:pt x="12519" y="28309"/>
                    <a:pt x="11227" y="25519"/>
                  </a:cubicBezTo>
                  <a:lnTo>
                    <a:pt x="11227" y="25519"/>
                  </a:lnTo>
                  <a:cubicBezTo>
                    <a:pt x="12139" y="26643"/>
                    <a:pt x="13536" y="27250"/>
                    <a:pt x="14919" y="27600"/>
                  </a:cubicBezTo>
                  <a:cubicBezTo>
                    <a:pt x="16506" y="27994"/>
                    <a:pt x="18215" y="28187"/>
                    <a:pt x="19966" y="28187"/>
                  </a:cubicBezTo>
                  <a:cubicBezTo>
                    <a:pt x="25706" y="28187"/>
                    <a:pt x="31894" y="26110"/>
                    <a:pt x="35701" y="22222"/>
                  </a:cubicBezTo>
                  <a:cubicBezTo>
                    <a:pt x="38329" y="19533"/>
                    <a:pt x="38784" y="16145"/>
                    <a:pt x="38314" y="12545"/>
                  </a:cubicBezTo>
                  <a:cubicBezTo>
                    <a:pt x="38131" y="10920"/>
                    <a:pt x="37676" y="9355"/>
                    <a:pt x="36962" y="7897"/>
                  </a:cubicBezTo>
                  <a:close/>
                  <a:moveTo>
                    <a:pt x="21072" y="1"/>
                  </a:moveTo>
                  <a:cubicBezTo>
                    <a:pt x="18259" y="1"/>
                    <a:pt x="15459" y="448"/>
                    <a:pt x="12929" y="1258"/>
                  </a:cubicBezTo>
                  <a:cubicBezTo>
                    <a:pt x="9192" y="2443"/>
                    <a:pt x="5364" y="4524"/>
                    <a:pt x="2811" y="7562"/>
                  </a:cubicBezTo>
                  <a:cubicBezTo>
                    <a:pt x="988" y="9750"/>
                    <a:pt x="1" y="12910"/>
                    <a:pt x="1216" y="15462"/>
                  </a:cubicBezTo>
                  <a:cubicBezTo>
                    <a:pt x="1186" y="15477"/>
                    <a:pt x="1171" y="15507"/>
                    <a:pt x="1186" y="15538"/>
                  </a:cubicBezTo>
                  <a:cubicBezTo>
                    <a:pt x="1459" y="17103"/>
                    <a:pt x="2568" y="17999"/>
                    <a:pt x="4027" y="18424"/>
                  </a:cubicBezTo>
                  <a:cubicBezTo>
                    <a:pt x="6275" y="19108"/>
                    <a:pt x="8675" y="19260"/>
                    <a:pt x="10012" y="21478"/>
                  </a:cubicBezTo>
                  <a:cubicBezTo>
                    <a:pt x="10027" y="21508"/>
                    <a:pt x="10042" y="21523"/>
                    <a:pt x="10073" y="21538"/>
                  </a:cubicBezTo>
                  <a:cubicBezTo>
                    <a:pt x="10255" y="22663"/>
                    <a:pt x="10286" y="23802"/>
                    <a:pt x="10787" y="24820"/>
                  </a:cubicBezTo>
                  <a:cubicBezTo>
                    <a:pt x="11470" y="27828"/>
                    <a:pt x="14554" y="29073"/>
                    <a:pt x="17365" y="29271"/>
                  </a:cubicBezTo>
                  <a:cubicBezTo>
                    <a:pt x="18002" y="29313"/>
                    <a:pt x="18640" y="29334"/>
                    <a:pt x="19277" y="29334"/>
                  </a:cubicBezTo>
                  <a:cubicBezTo>
                    <a:pt x="22523" y="29334"/>
                    <a:pt x="25745" y="28786"/>
                    <a:pt x="28819" y="27706"/>
                  </a:cubicBezTo>
                  <a:cubicBezTo>
                    <a:pt x="34683" y="25579"/>
                    <a:pt x="39757" y="20460"/>
                    <a:pt x="39362" y="13852"/>
                  </a:cubicBezTo>
                  <a:cubicBezTo>
                    <a:pt x="39164" y="10464"/>
                    <a:pt x="37645" y="7167"/>
                    <a:pt x="35017" y="4965"/>
                  </a:cubicBezTo>
                  <a:cubicBezTo>
                    <a:pt x="34987" y="4934"/>
                    <a:pt x="34941" y="4919"/>
                    <a:pt x="34896" y="4919"/>
                  </a:cubicBezTo>
                  <a:cubicBezTo>
                    <a:pt x="34470" y="4478"/>
                    <a:pt x="34014" y="4083"/>
                    <a:pt x="33528" y="3719"/>
                  </a:cubicBezTo>
                  <a:cubicBezTo>
                    <a:pt x="30033" y="1128"/>
                    <a:pt x="25537" y="1"/>
                    <a:pt x="2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92"/>
            <p:cNvSpPr/>
            <p:nvPr/>
          </p:nvSpPr>
          <p:spPr>
            <a:xfrm>
              <a:off x="8096173" y="3844200"/>
              <a:ext cx="90246" cy="63518"/>
            </a:xfrm>
            <a:custGeom>
              <a:rect b="b" l="l" r="r" t="t"/>
              <a:pathLst>
                <a:path extrusionOk="0" h="991" w="1408">
                  <a:moveTo>
                    <a:pt x="176" y="0"/>
                  </a:moveTo>
                  <a:cubicBezTo>
                    <a:pt x="38" y="0"/>
                    <a:pt x="0" y="185"/>
                    <a:pt x="132" y="229"/>
                  </a:cubicBezTo>
                  <a:cubicBezTo>
                    <a:pt x="512" y="351"/>
                    <a:pt x="846" y="594"/>
                    <a:pt x="1074" y="928"/>
                  </a:cubicBezTo>
                  <a:cubicBezTo>
                    <a:pt x="1105" y="972"/>
                    <a:pt x="1149" y="991"/>
                    <a:pt x="1193" y="991"/>
                  </a:cubicBezTo>
                  <a:cubicBezTo>
                    <a:pt x="1300" y="991"/>
                    <a:pt x="1407" y="883"/>
                    <a:pt x="1332" y="776"/>
                  </a:cubicBezTo>
                  <a:cubicBezTo>
                    <a:pt x="1059" y="396"/>
                    <a:pt x="648" y="123"/>
                    <a:pt x="193" y="1"/>
                  </a:cubicBezTo>
                  <a:cubicBezTo>
                    <a:pt x="187" y="1"/>
                    <a:pt x="182" y="0"/>
                    <a:pt x="1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92"/>
            <p:cNvSpPr/>
            <p:nvPr/>
          </p:nvSpPr>
          <p:spPr>
            <a:xfrm>
              <a:off x="7561301" y="3805679"/>
              <a:ext cx="647552" cy="606275"/>
            </a:xfrm>
            <a:custGeom>
              <a:rect b="b" l="l" r="r" t="t"/>
              <a:pathLst>
                <a:path extrusionOk="0" h="9459" w="10103">
                  <a:moveTo>
                    <a:pt x="2865" y="473"/>
                  </a:moveTo>
                  <a:cubicBezTo>
                    <a:pt x="3681" y="473"/>
                    <a:pt x="4163" y="1388"/>
                    <a:pt x="4694" y="2015"/>
                  </a:cubicBezTo>
                  <a:cubicBezTo>
                    <a:pt x="4970" y="2333"/>
                    <a:pt x="5430" y="2583"/>
                    <a:pt x="5838" y="2583"/>
                  </a:cubicBezTo>
                  <a:cubicBezTo>
                    <a:pt x="6151" y="2583"/>
                    <a:pt x="6433" y="2436"/>
                    <a:pt x="6578" y="2061"/>
                  </a:cubicBezTo>
                  <a:cubicBezTo>
                    <a:pt x="6752" y="1970"/>
                    <a:pt x="6984" y="1946"/>
                    <a:pt x="7214" y="1946"/>
                  </a:cubicBezTo>
                  <a:cubicBezTo>
                    <a:pt x="7406" y="1946"/>
                    <a:pt x="7596" y="1963"/>
                    <a:pt x="7748" y="1969"/>
                  </a:cubicBezTo>
                  <a:cubicBezTo>
                    <a:pt x="8477" y="2030"/>
                    <a:pt x="9115" y="2349"/>
                    <a:pt x="9297" y="3109"/>
                  </a:cubicBezTo>
                  <a:cubicBezTo>
                    <a:pt x="9525" y="4127"/>
                    <a:pt x="8857" y="4932"/>
                    <a:pt x="8128" y="5494"/>
                  </a:cubicBezTo>
                  <a:cubicBezTo>
                    <a:pt x="7368" y="5767"/>
                    <a:pt x="7307" y="6633"/>
                    <a:pt x="7353" y="7347"/>
                  </a:cubicBezTo>
                  <a:cubicBezTo>
                    <a:pt x="7392" y="8285"/>
                    <a:pt x="6984" y="9074"/>
                    <a:pt x="6098" y="9074"/>
                  </a:cubicBezTo>
                  <a:cubicBezTo>
                    <a:pt x="5965" y="9074"/>
                    <a:pt x="5821" y="9056"/>
                    <a:pt x="5667" y="9018"/>
                  </a:cubicBezTo>
                  <a:cubicBezTo>
                    <a:pt x="5120" y="8897"/>
                    <a:pt x="4664" y="8517"/>
                    <a:pt x="4269" y="8107"/>
                  </a:cubicBezTo>
                  <a:cubicBezTo>
                    <a:pt x="4315" y="8061"/>
                    <a:pt x="4315" y="7985"/>
                    <a:pt x="4269" y="7940"/>
                  </a:cubicBezTo>
                  <a:cubicBezTo>
                    <a:pt x="4147" y="7788"/>
                    <a:pt x="3996" y="7681"/>
                    <a:pt x="3813" y="7621"/>
                  </a:cubicBezTo>
                  <a:cubicBezTo>
                    <a:pt x="3783" y="7590"/>
                    <a:pt x="3752" y="7560"/>
                    <a:pt x="3737" y="7529"/>
                  </a:cubicBezTo>
                  <a:cubicBezTo>
                    <a:pt x="3712" y="7504"/>
                    <a:pt x="3681" y="7492"/>
                    <a:pt x="3651" y="7492"/>
                  </a:cubicBezTo>
                  <a:cubicBezTo>
                    <a:pt x="3608" y="7492"/>
                    <a:pt x="3566" y="7516"/>
                    <a:pt x="3540" y="7560"/>
                  </a:cubicBezTo>
                  <a:cubicBezTo>
                    <a:pt x="3475" y="7552"/>
                    <a:pt x="3410" y="7548"/>
                    <a:pt x="3344" y="7548"/>
                  </a:cubicBezTo>
                  <a:cubicBezTo>
                    <a:pt x="3166" y="7548"/>
                    <a:pt x="2989" y="7576"/>
                    <a:pt x="2811" y="7621"/>
                  </a:cubicBezTo>
                  <a:cubicBezTo>
                    <a:pt x="2568" y="7681"/>
                    <a:pt x="2324" y="7803"/>
                    <a:pt x="2081" y="7864"/>
                  </a:cubicBezTo>
                  <a:lnTo>
                    <a:pt x="1504" y="7985"/>
                  </a:lnTo>
                  <a:lnTo>
                    <a:pt x="532" y="7210"/>
                  </a:lnTo>
                  <a:cubicBezTo>
                    <a:pt x="107" y="6390"/>
                    <a:pt x="1140" y="5524"/>
                    <a:pt x="1732" y="5160"/>
                  </a:cubicBezTo>
                  <a:cubicBezTo>
                    <a:pt x="2142" y="4901"/>
                    <a:pt x="2704" y="4658"/>
                    <a:pt x="2735" y="4081"/>
                  </a:cubicBezTo>
                  <a:cubicBezTo>
                    <a:pt x="2735" y="3899"/>
                    <a:pt x="2689" y="3716"/>
                    <a:pt x="2568" y="3565"/>
                  </a:cubicBezTo>
                  <a:cubicBezTo>
                    <a:pt x="2643" y="3549"/>
                    <a:pt x="2659" y="3443"/>
                    <a:pt x="2598" y="3413"/>
                  </a:cubicBezTo>
                  <a:cubicBezTo>
                    <a:pt x="1565" y="2911"/>
                    <a:pt x="896" y="1377"/>
                    <a:pt x="2157" y="678"/>
                  </a:cubicBezTo>
                  <a:cubicBezTo>
                    <a:pt x="2420" y="534"/>
                    <a:pt x="2654" y="473"/>
                    <a:pt x="2865" y="473"/>
                  </a:cubicBezTo>
                  <a:close/>
                  <a:moveTo>
                    <a:pt x="2887" y="1"/>
                  </a:moveTo>
                  <a:cubicBezTo>
                    <a:pt x="2413" y="1"/>
                    <a:pt x="1947" y="168"/>
                    <a:pt x="1580" y="481"/>
                  </a:cubicBezTo>
                  <a:cubicBezTo>
                    <a:pt x="714" y="1225"/>
                    <a:pt x="881" y="2532"/>
                    <a:pt x="1671" y="3185"/>
                  </a:cubicBezTo>
                  <a:cubicBezTo>
                    <a:pt x="1671" y="3215"/>
                    <a:pt x="1686" y="3230"/>
                    <a:pt x="1702" y="3246"/>
                  </a:cubicBezTo>
                  <a:cubicBezTo>
                    <a:pt x="2173" y="3565"/>
                    <a:pt x="2431" y="4051"/>
                    <a:pt x="1960" y="4522"/>
                  </a:cubicBezTo>
                  <a:cubicBezTo>
                    <a:pt x="1778" y="4658"/>
                    <a:pt x="1595" y="4765"/>
                    <a:pt x="1398" y="4856"/>
                  </a:cubicBezTo>
                  <a:cubicBezTo>
                    <a:pt x="1079" y="5053"/>
                    <a:pt x="790" y="5281"/>
                    <a:pt x="562" y="5570"/>
                  </a:cubicBezTo>
                  <a:cubicBezTo>
                    <a:pt x="167" y="6010"/>
                    <a:pt x="0" y="6603"/>
                    <a:pt x="137" y="7180"/>
                  </a:cubicBezTo>
                  <a:cubicBezTo>
                    <a:pt x="228" y="7666"/>
                    <a:pt x="577" y="8076"/>
                    <a:pt x="1033" y="8259"/>
                  </a:cubicBezTo>
                  <a:cubicBezTo>
                    <a:pt x="1154" y="8298"/>
                    <a:pt x="1276" y="8315"/>
                    <a:pt x="1398" y="8315"/>
                  </a:cubicBezTo>
                  <a:cubicBezTo>
                    <a:pt x="2053" y="8315"/>
                    <a:pt x="2718" y="7833"/>
                    <a:pt x="3356" y="7833"/>
                  </a:cubicBezTo>
                  <a:cubicBezTo>
                    <a:pt x="3463" y="7833"/>
                    <a:pt x="3570" y="7847"/>
                    <a:pt x="3677" y="7879"/>
                  </a:cubicBezTo>
                  <a:cubicBezTo>
                    <a:pt x="4255" y="8684"/>
                    <a:pt x="5074" y="9459"/>
                    <a:pt x="6072" y="9459"/>
                  </a:cubicBezTo>
                  <a:cubicBezTo>
                    <a:pt x="6279" y="9459"/>
                    <a:pt x="6493" y="9425"/>
                    <a:pt x="6715" y="9352"/>
                  </a:cubicBezTo>
                  <a:cubicBezTo>
                    <a:pt x="8507" y="8760"/>
                    <a:pt x="6973" y="6512"/>
                    <a:pt x="8355" y="5767"/>
                  </a:cubicBezTo>
                  <a:cubicBezTo>
                    <a:pt x="8386" y="5752"/>
                    <a:pt x="8416" y="5707"/>
                    <a:pt x="8431" y="5661"/>
                  </a:cubicBezTo>
                  <a:cubicBezTo>
                    <a:pt x="9419" y="5008"/>
                    <a:pt x="10102" y="3823"/>
                    <a:pt x="9571" y="2638"/>
                  </a:cubicBezTo>
                  <a:cubicBezTo>
                    <a:pt x="9282" y="2000"/>
                    <a:pt x="8705" y="1666"/>
                    <a:pt x="8021" y="1574"/>
                  </a:cubicBezTo>
                  <a:cubicBezTo>
                    <a:pt x="7798" y="1538"/>
                    <a:pt x="7532" y="1504"/>
                    <a:pt x="7264" y="1504"/>
                  </a:cubicBezTo>
                  <a:cubicBezTo>
                    <a:pt x="6858" y="1504"/>
                    <a:pt x="6449" y="1582"/>
                    <a:pt x="6183" y="1848"/>
                  </a:cubicBezTo>
                  <a:cubicBezTo>
                    <a:pt x="6107" y="1924"/>
                    <a:pt x="6107" y="2030"/>
                    <a:pt x="6168" y="2106"/>
                  </a:cubicBezTo>
                  <a:cubicBezTo>
                    <a:pt x="6047" y="2240"/>
                    <a:pt x="5922" y="2296"/>
                    <a:pt x="5796" y="2296"/>
                  </a:cubicBezTo>
                  <a:cubicBezTo>
                    <a:pt x="5193" y="2296"/>
                    <a:pt x="4574" y="1000"/>
                    <a:pt x="4360" y="724"/>
                  </a:cubicBezTo>
                  <a:cubicBezTo>
                    <a:pt x="4132" y="435"/>
                    <a:pt x="3813" y="207"/>
                    <a:pt x="3464" y="86"/>
                  </a:cubicBezTo>
                  <a:cubicBezTo>
                    <a:pt x="3274" y="28"/>
                    <a:pt x="3080" y="1"/>
                    <a:pt x="28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92"/>
            <p:cNvSpPr/>
            <p:nvPr/>
          </p:nvSpPr>
          <p:spPr>
            <a:xfrm>
              <a:off x="8046179" y="3869902"/>
              <a:ext cx="102103" cy="49097"/>
            </a:xfrm>
            <a:custGeom>
              <a:rect b="b" l="l" r="r" t="t"/>
              <a:pathLst>
                <a:path extrusionOk="0" h="766" w="1593">
                  <a:moveTo>
                    <a:pt x="282" y="1"/>
                  </a:moveTo>
                  <a:cubicBezTo>
                    <a:pt x="224" y="1"/>
                    <a:pt x="165" y="4"/>
                    <a:pt x="107" y="10"/>
                  </a:cubicBezTo>
                  <a:cubicBezTo>
                    <a:pt x="0" y="10"/>
                    <a:pt x="0" y="162"/>
                    <a:pt x="107" y="162"/>
                  </a:cubicBezTo>
                  <a:cubicBezTo>
                    <a:pt x="639" y="208"/>
                    <a:pt x="973" y="421"/>
                    <a:pt x="1353" y="740"/>
                  </a:cubicBezTo>
                  <a:cubicBezTo>
                    <a:pt x="1374" y="758"/>
                    <a:pt x="1400" y="765"/>
                    <a:pt x="1426" y="765"/>
                  </a:cubicBezTo>
                  <a:cubicBezTo>
                    <a:pt x="1509" y="765"/>
                    <a:pt x="1593" y="684"/>
                    <a:pt x="1535" y="603"/>
                  </a:cubicBezTo>
                  <a:cubicBezTo>
                    <a:pt x="1223" y="223"/>
                    <a:pt x="765" y="1"/>
                    <a:pt x="28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92"/>
            <p:cNvSpPr/>
            <p:nvPr/>
          </p:nvSpPr>
          <p:spPr>
            <a:xfrm>
              <a:off x="7796978" y="3373102"/>
              <a:ext cx="60057" cy="69223"/>
            </a:xfrm>
            <a:custGeom>
              <a:rect b="b" l="l" r="r" t="t"/>
              <a:pathLst>
                <a:path extrusionOk="0" h="1080" w="937">
                  <a:moveTo>
                    <a:pt x="145" y="1"/>
                  </a:moveTo>
                  <a:cubicBezTo>
                    <a:pt x="53" y="1"/>
                    <a:pt x="0" y="131"/>
                    <a:pt x="91" y="196"/>
                  </a:cubicBezTo>
                  <a:cubicBezTo>
                    <a:pt x="227" y="287"/>
                    <a:pt x="364" y="424"/>
                    <a:pt x="470" y="576"/>
                  </a:cubicBezTo>
                  <a:cubicBezTo>
                    <a:pt x="546" y="713"/>
                    <a:pt x="622" y="864"/>
                    <a:pt x="683" y="1016"/>
                  </a:cubicBezTo>
                  <a:cubicBezTo>
                    <a:pt x="703" y="1061"/>
                    <a:pt x="738" y="1080"/>
                    <a:pt x="775" y="1080"/>
                  </a:cubicBezTo>
                  <a:cubicBezTo>
                    <a:pt x="851" y="1080"/>
                    <a:pt x="936" y="1002"/>
                    <a:pt x="926" y="910"/>
                  </a:cubicBezTo>
                  <a:cubicBezTo>
                    <a:pt x="850" y="530"/>
                    <a:pt x="516" y="196"/>
                    <a:pt x="197" y="14"/>
                  </a:cubicBezTo>
                  <a:cubicBezTo>
                    <a:pt x="179" y="5"/>
                    <a:pt x="161" y="1"/>
                    <a:pt x="145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92"/>
            <p:cNvSpPr/>
            <p:nvPr/>
          </p:nvSpPr>
          <p:spPr>
            <a:xfrm>
              <a:off x="7389912" y="3338234"/>
              <a:ext cx="427514" cy="373738"/>
            </a:xfrm>
            <a:custGeom>
              <a:rect b="b" l="l" r="r" t="t"/>
              <a:pathLst>
                <a:path extrusionOk="0" h="5831" w="6670">
                  <a:moveTo>
                    <a:pt x="2484" y="408"/>
                  </a:moveTo>
                  <a:cubicBezTo>
                    <a:pt x="2981" y="408"/>
                    <a:pt x="3454" y="672"/>
                    <a:pt x="3722" y="1120"/>
                  </a:cubicBezTo>
                  <a:cubicBezTo>
                    <a:pt x="3631" y="1150"/>
                    <a:pt x="3601" y="1257"/>
                    <a:pt x="3646" y="1333"/>
                  </a:cubicBezTo>
                  <a:cubicBezTo>
                    <a:pt x="3707" y="1484"/>
                    <a:pt x="3829" y="1591"/>
                    <a:pt x="3981" y="1636"/>
                  </a:cubicBezTo>
                  <a:cubicBezTo>
                    <a:pt x="4010" y="1666"/>
                    <a:pt x="4046" y="1683"/>
                    <a:pt x="4080" y="1683"/>
                  </a:cubicBezTo>
                  <a:cubicBezTo>
                    <a:pt x="4098" y="1683"/>
                    <a:pt x="4116" y="1678"/>
                    <a:pt x="4133" y="1667"/>
                  </a:cubicBezTo>
                  <a:cubicBezTo>
                    <a:pt x="4171" y="1674"/>
                    <a:pt x="4209" y="1678"/>
                    <a:pt x="4247" y="1678"/>
                  </a:cubicBezTo>
                  <a:cubicBezTo>
                    <a:pt x="4284" y="1678"/>
                    <a:pt x="4322" y="1674"/>
                    <a:pt x="4360" y="1667"/>
                  </a:cubicBezTo>
                  <a:cubicBezTo>
                    <a:pt x="4573" y="1636"/>
                    <a:pt x="4786" y="1576"/>
                    <a:pt x="4983" y="1484"/>
                  </a:cubicBezTo>
                  <a:cubicBezTo>
                    <a:pt x="5041" y="1469"/>
                    <a:pt x="5097" y="1461"/>
                    <a:pt x="5151" y="1461"/>
                  </a:cubicBezTo>
                  <a:cubicBezTo>
                    <a:pt x="5367" y="1461"/>
                    <a:pt x="5533" y="1590"/>
                    <a:pt x="5485" y="1895"/>
                  </a:cubicBezTo>
                  <a:cubicBezTo>
                    <a:pt x="5469" y="2001"/>
                    <a:pt x="5317" y="2138"/>
                    <a:pt x="5272" y="2244"/>
                  </a:cubicBezTo>
                  <a:cubicBezTo>
                    <a:pt x="5090" y="2533"/>
                    <a:pt x="5105" y="2882"/>
                    <a:pt x="5287" y="3155"/>
                  </a:cubicBezTo>
                  <a:cubicBezTo>
                    <a:pt x="5393" y="3277"/>
                    <a:pt x="5515" y="3368"/>
                    <a:pt x="5637" y="3459"/>
                  </a:cubicBezTo>
                  <a:cubicBezTo>
                    <a:pt x="6153" y="3839"/>
                    <a:pt x="6502" y="4249"/>
                    <a:pt x="6123" y="4903"/>
                  </a:cubicBezTo>
                  <a:cubicBezTo>
                    <a:pt x="6123" y="4918"/>
                    <a:pt x="6123" y="4918"/>
                    <a:pt x="6123" y="4918"/>
                  </a:cubicBezTo>
                  <a:cubicBezTo>
                    <a:pt x="5986" y="5085"/>
                    <a:pt x="5834" y="5206"/>
                    <a:pt x="5652" y="5297"/>
                  </a:cubicBezTo>
                  <a:cubicBezTo>
                    <a:pt x="5302" y="5358"/>
                    <a:pt x="4953" y="5419"/>
                    <a:pt x="4588" y="5480"/>
                  </a:cubicBezTo>
                  <a:lnTo>
                    <a:pt x="3814" y="4781"/>
                  </a:lnTo>
                  <a:cubicBezTo>
                    <a:pt x="3677" y="4644"/>
                    <a:pt x="3510" y="4538"/>
                    <a:pt x="3327" y="4462"/>
                  </a:cubicBezTo>
                  <a:cubicBezTo>
                    <a:pt x="3232" y="4437"/>
                    <a:pt x="3137" y="4424"/>
                    <a:pt x="3043" y="4424"/>
                  </a:cubicBezTo>
                  <a:cubicBezTo>
                    <a:pt x="2912" y="4424"/>
                    <a:pt x="2783" y="4448"/>
                    <a:pt x="2659" y="4492"/>
                  </a:cubicBezTo>
                  <a:cubicBezTo>
                    <a:pt x="2262" y="4597"/>
                    <a:pt x="1836" y="4724"/>
                    <a:pt x="1440" y="4724"/>
                  </a:cubicBezTo>
                  <a:cubicBezTo>
                    <a:pt x="1033" y="4724"/>
                    <a:pt x="658" y="4590"/>
                    <a:pt x="380" y="4158"/>
                  </a:cubicBezTo>
                  <a:cubicBezTo>
                    <a:pt x="259" y="3338"/>
                    <a:pt x="1672" y="3110"/>
                    <a:pt x="1504" y="2198"/>
                  </a:cubicBezTo>
                  <a:cubicBezTo>
                    <a:pt x="1459" y="1955"/>
                    <a:pt x="1353" y="1743"/>
                    <a:pt x="1292" y="1500"/>
                  </a:cubicBezTo>
                  <a:cubicBezTo>
                    <a:pt x="1155" y="877"/>
                    <a:pt x="1611" y="543"/>
                    <a:pt x="2203" y="436"/>
                  </a:cubicBezTo>
                  <a:cubicBezTo>
                    <a:pt x="2297" y="417"/>
                    <a:pt x="2391" y="408"/>
                    <a:pt x="2484" y="408"/>
                  </a:cubicBezTo>
                  <a:close/>
                  <a:moveTo>
                    <a:pt x="2372" y="1"/>
                  </a:moveTo>
                  <a:cubicBezTo>
                    <a:pt x="1960" y="1"/>
                    <a:pt x="1544" y="145"/>
                    <a:pt x="1201" y="467"/>
                  </a:cubicBezTo>
                  <a:cubicBezTo>
                    <a:pt x="973" y="664"/>
                    <a:pt x="821" y="938"/>
                    <a:pt x="790" y="1257"/>
                  </a:cubicBezTo>
                  <a:cubicBezTo>
                    <a:pt x="760" y="1560"/>
                    <a:pt x="942" y="1758"/>
                    <a:pt x="1018" y="2031"/>
                  </a:cubicBezTo>
                  <a:cubicBezTo>
                    <a:pt x="1261" y="2897"/>
                    <a:pt x="593" y="2912"/>
                    <a:pt x="213" y="3490"/>
                  </a:cubicBezTo>
                  <a:cubicBezTo>
                    <a:pt x="46" y="3718"/>
                    <a:pt x="1" y="4006"/>
                    <a:pt x="107" y="4264"/>
                  </a:cubicBezTo>
                  <a:cubicBezTo>
                    <a:pt x="122" y="4325"/>
                    <a:pt x="183" y="4371"/>
                    <a:pt x="244" y="4371"/>
                  </a:cubicBezTo>
                  <a:cubicBezTo>
                    <a:pt x="395" y="4766"/>
                    <a:pt x="730" y="5054"/>
                    <a:pt x="1155" y="5146"/>
                  </a:cubicBezTo>
                  <a:cubicBezTo>
                    <a:pt x="1287" y="5180"/>
                    <a:pt x="1412" y="5194"/>
                    <a:pt x="1532" y="5194"/>
                  </a:cubicBezTo>
                  <a:cubicBezTo>
                    <a:pt x="2035" y="5194"/>
                    <a:pt x="2449" y="4949"/>
                    <a:pt x="2903" y="4949"/>
                  </a:cubicBezTo>
                  <a:cubicBezTo>
                    <a:pt x="3152" y="4949"/>
                    <a:pt x="3413" y="5023"/>
                    <a:pt x="3707" y="5252"/>
                  </a:cubicBezTo>
                  <a:cubicBezTo>
                    <a:pt x="4121" y="5559"/>
                    <a:pt x="4394" y="5830"/>
                    <a:pt x="4907" y="5830"/>
                  </a:cubicBezTo>
                  <a:cubicBezTo>
                    <a:pt x="4978" y="5830"/>
                    <a:pt x="5054" y="5825"/>
                    <a:pt x="5135" y="5814"/>
                  </a:cubicBezTo>
                  <a:cubicBezTo>
                    <a:pt x="5788" y="5723"/>
                    <a:pt x="6275" y="5252"/>
                    <a:pt x="6639" y="4735"/>
                  </a:cubicBezTo>
                  <a:cubicBezTo>
                    <a:pt x="6670" y="4675"/>
                    <a:pt x="6654" y="4599"/>
                    <a:pt x="6594" y="4553"/>
                  </a:cubicBezTo>
                  <a:cubicBezTo>
                    <a:pt x="6670" y="4325"/>
                    <a:pt x="6654" y="4067"/>
                    <a:pt x="6563" y="3839"/>
                  </a:cubicBezTo>
                  <a:cubicBezTo>
                    <a:pt x="6472" y="3626"/>
                    <a:pt x="6335" y="3459"/>
                    <a:pt x="6153" y="3323"/>
                  </a:cubicBezTo>
                  <a:cubicBezTo>
                    <a:pt x="5849" y="3049"/>
                    <a:pt x="5485" y="3004"/>
                    <a:pt x="5682" y="2396"/>
                  </a:cubicBezTo>
                  <a:cubicBezTo>
                    <a:pt x="5743" y="2274"/>
                    <a:pt x="5804" y="2153"/>
                    <a:pt x="5895" y="2031"/>
                  </a:cubicBezTo>
                  <a:cubicBezTo>
                    <a:pt x="6031" y="1728"/>
                    <a:pt x="6077" y="1363"/>
                    <a:pt x="5743" y="1135"/>
                  </a:cubicBezTo>
                  <a:cubicBezTo>
                    <a:pt x="5655" y="1077"/>
                    <a:pt x="5554" y="1055"/>
                    <a:pt x="5446" y="1055"/>
                  </a:cubicBezTo>
                  <a:cubicBezTo>
                    <a:pt x="5074" y="1055"/>
                    <a:pt x="4615" y="1323"/>
                    <a:pt x="4278" y="1323"/>
                  </a:cubicBezTo>
                  <a:cubicBezTo>
                    <a:pt x="4227" y="1323"/>
                    <a:pt x="4178" y="1317"/>
                    <a:pt x="4133" y="1302"/>
                  </a:cubicBezTo>
                  <a:cubicBezTo>
                    <a:pt x="3905" y="509"/>
                    <a:pt x="314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92"/>
            <p:cNvSpPr/>
            <p:nvPr/>
          </p:nvSpPr>
          <p:spPr>
            <a:xfrm>
              <a:off x="7728140" y="3374832"/>
              <a:ext cx="86656" cy="72940"/>
            </a:xfrm>
            <a:custGeom>
              <a:rect b="b" l="l" r="r" t="t"/>
              <a:pathLst>
                <a:path extrusionOk="0" h="1138" w="1352">
                  <a:moveTo>
                    <a:pt x="162" y="1"/>
                  </a:moveTo>
                  <a:cubicBezTo>
                    <a:pt x="51" y="1"/>
                    <a:pt x="0" y="156"/>
                    <a:pt x="116" y="199"/>
                  </a:cubicBezTo>
                  <a:cubicBezTo>
                    <a:pt x="572" y="321"/>
                    <a:pt x="937" y="640"/>
                    <a:pt x="1119" y="1081"/>
                  </a:cubicBezTo>
                  <a:cubicBezTo>
                    <a:pt x="1139" y="1121"/>
                    <a:pt x="1173" y="1138"/>
                    <a:pt x="1208" y="1138"/>
                  </a:cubicBezTo>
                  <a:cubicBezTo>
                    <a:pt x="1278" y="1138"/>
                    <a:pt x="1352" y="1070"/>
                    <a:pt x="1332" y="989"/>
                  </a:cubicBezTo>
                  <a:cubicBezTo>
                    <a:pt x="1165" y="473"/>
                    <a:pt x="709" y="93"/>
                    <a:pt x="177" y="2"/>
                  </a:cubicBezTo>
                  <a:cubicBezTo>
                    <a:pt x="172" y="1"/>
                    <a:pt x="167" y="1"/>
                    <a:pt x="162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92"/>
            <p:cNvSpPr/>
            <p:nvPr/>
          </p:nvSpPr>
          <p:spPr>
            <a:xfrm>
              <a:off x="6581740" y="3291701"/>
              <a:ext cx="670946" cy="564100"/>
            </a:xfrm>
            <a:custGeom>
              <a:rect b="b" l="l" r="r" t="t"/>
              <a:pathLst>
                <a:path extrusionOk="0" h="8801" w="10468">
                  <a:moveTo>
                    <a:pt x="6493" y="461"/>
                  </a:moveTo>
                  <a:cubicBezTo>
                    <a:pt x="7018" y="461"/>
                    <a:pt x="7523" y="829"/>
                    <a:pt x="7748" y="1512"/>
                  </a:cubicBezTo>
                  <a:cubicBezTo>
                    <a:pt x="7870" y="1876"/>
                    <a:pt x="7824" y="2256"/>
                    <a:pt x="8082" y="2575"/>
                  </a:cubicBezTo>
                  <a:cubicBezTo>
                    <a:pt x="8245" y="2813"/>
                    <a:pt x="8508" y="2944"/>
                    <a:pt x="8778" y="2944"/>
                  </a:cubicBezTo>
                  <a:cubicBezTo>
                    <a:pt x="8886" y="2944"/>
                    <a:pt x="8996" y="2922"/>
                    <a:pt x="9100" y="2879"/>
                  </a:cubicBezTo>
                  <a:cubicBezTo>
                    <a:pt x="9125" y="2904"/>
                    <a:pt x="9160" y="2915"/>
                    <a:pt x="9196" y="2915"/>
                  </a:cubicBezTo>
                  <a:cubicBezTo>
                    <a:pt x="9225" y="2915"/>
                    <a:pt x="9255" y="2908"/>
                    <a:pt x="9283" y="2894"/>
                  </a:cubicBezTo>
                  <a:cubicBezTo>
                    <a:pt x="9393" y="2843"/>
                    <a:pt x="9504" y="2802"/>
                    <a:pt x="9612" y="2802"/>
                  </a:cubicBezTo>
                  <a:cubicBezTo>
                    <a:pt x="9696" y="2802"/>
                    <a:pt x="9780" y="2827"/>
                    <a:pt x="9860" y="2894"/>
                  </a:cubicBezTo>
                  <a:cubicBezTo>
                    <a:pt x="9997" y="3031"/>
                    <a:pt x="10027" y="3228"/>
                    <a:pt x="9951" y="3411"/>
                  </a:cubicBezTo>
                  <a:cubicBezTo>
                    <a:pt x="9829" y="3578"/>
                    <a:pt x="9693" y="3730"/>
                    <a:pt x="9526" y="3866"/>
                  </a:cubicBezTo>
                  <a:cubicBezTo>
                    <a:pt x="8979" y="4049"/>
                    <a:pt x="9024" y="4854"/>
                    <a:pt x="9207" y="5340"/>
                  </a:cubicBezTo>
                  <a:cubicBezTo>
                    <a:pt x="9510" y="6084"/>
                    <a:pt x="9708" y="6950"/>
                    <a:pt x="8751" y="7315"/>
                  </a:cubicBezTo>
                  <a:cubicBezTo>
                    <a:pt x="8575" y="7381"/>
                    <a:pt x="8399" y="7409"/>
                    <a:pt x="8223" y="7409"/>
                  </a:cubicBezTo>
                  <a:cubicBezTo>
                    <a:pt x="7713" y="7409"/>
                    <a:pt x="7205" y="7172"/>
                    <a:pt x="6730" y="6935"/>
                  </a:cubicBezTo>
                  <a:cubicBezTo>
                    <a:pt x="6715" y="6920"/>
                    <a:pt x="6700" y="6905"/>
                    <a:pt x="6685" y="6889"/>
                  </a:cubicBezTo>
                  <a:cubicBezTo>
                    <a:pt x="6624" y="6859"/>
                    <a:pt x="6563" y="6844"/>
                    <a:pt x="6503" y="6829"/>
                  </a:cubicBezTo>
                  <a:lnTo>
                    <a:pt x="6381" y="6768"/>
                  </a:lnTo>
                  <a:cubicBezTo>
                    <a:pt x="6366" y="6760"/>
                    <a:pt x="6347" y="6756"/>
                    <a:pt x="6328" y="6756"/>
                  </a:cubicBezTo>
                  <a:cubicBezTo>
                    <a:pt x="6309" y="6756"/>
                    <a:pt x="6290" y="6760"/>
                    <a:pt x="6275" y="6768"/>
                  </a:cubicBezTo>
                  <a:cubicBezTo>
                    <a:pt x="6186" y="6753"/>
                    <a:pt x="6098" y="6747"/>
                    <a:pt x="6012" y="6747"/>
                  </a:cubicBezTo>
                  <a:cubicBezTo>
                    <a:pt x="5465" y="6747"/>
                    <a:pt x="4968" y="7023"/>
                    <a:pt x="4482" y="7391"/>
                  </a:cubicBezTo>
                  <a:cubicBezTo>
                    <a:pt x="4178" y="7649"/>
                    <a:pt x="3859" y="7892"/>
                    <a:pt x="3525" y="8105"/>
                  </a:cubicBezTo>
                  <a:cubicBezTo>
                    <a:pt x="3311" y="8223"/>
                    <a:pt x="2942" y="8342"/>
                    <a:pt x="2607" y="8342"/>
                  </a:cubicBezTo>
                  <a:cubicBezTo>
                    <a:pt x="2085" y="8342"/>
                    <a:pt x="1645" y="8053"/>
                    <a:pt x="2006" y="7026"/>
                  </a:cubicBezTo>
                  <a:cubicBezTo>
                    <a:pt x="2173" y="6570"/>
                    <a:pt x="2750" y="6160"/>
                    <a:pt x="3054" y="5750"/>
                  </a:cubicBezTo>
                  <a:cubicBezTo>
                    <a:pt x="3115" y="5750"/>
                    <a:pt x="3176" y="5704"/>
                    <a:pt x="3191" y="5644"/>
                  </a:cubicBezTo>
                  <a:cubicBezTo>
                    <a:pt x="3510" y="4550"/>
                    <a:pt x="2264" y="4246"/>
                    <a:pt x="1489" y="4018"/>
                  </a:cubicBezTo>
                  <a:cubicBezTo>
                    <a:pt x="988" y="3866"/>
                    <a:pt x="396" y="3532"/>
                    <a:pt x="715" y="2879"/>
                  </a:cubicBezTo>
                  <a:cubicBezTo>
                    <a:pt x="912" y="2545"/>
                    <a:pt x="1246" y="2302"/>
                    <a:pt x="1626" y="2210"/>
                  </a:cubicBezTo>
                  <a:cubicBezTo>
                    <a:pt x="1799" y="2165"/>
                    <a:pt x="1976" y="2143"/>
                    <a:pt x="2152" y="2143"/>
                  </a:cubicBezTo>
                  <a:cubicBezTo>
                    <a:pt x="2565" y="2143"/>
                    <a:pt x="2976" y="2265"/>
                    <a:pt x="3328" y="2499"/>
                  </a:cubicBezTo>
                  <a:cubicBezTo>
                    <a:pt x="3404" y="2545"/>
                    <a:pt x="3464" y="2590"/>
                    <a:pt x="3540" y="2636"/>
                  </a:cubicBezTo>
                  <a:cubicBezTo>
                    <a:pt x="3555" y="2651"/>
                    <a:pt x="3586" y="2666"/>
                    <a:pt x="3601" y="2681"/>
                  </a:cubicBezTo>
                  <a:cubicBezTo>
                    <a:pt x="3623" y="2692"/>
                    <a:pt x="3652" y="2703"/>
                    <a:pt x="3683" y="2703"/>
                  </a:cubicBezTo>
                  <a:cubicBezTo>
                    <a:pt x="3696" y="2703"/>
                    <a:pt x="3709" y="2701"/>
                    <a:pt x="3723" y="2697"/>
                  </a:cubicBezTo>
                  <a:cubicBezTo>
                    <a:pt x="3788" y="2715"/>
                    <a:pt x="3866" y="2728"/>
                    <a:pt x="3944" y="2728"/>
                  </a:cubicBezTo>
                  <a:cubicBezTo>
                    <a:pt x="3992" y="2728"/>
                    <a:pt x="4041" y="2723"/>
                    <a:pt x="4087" y="2712"/>
                  </a:cubicBezTo>
                  <a:cubicBezTo>
                    <a:pt x="4892" y="2605"/>
                    <a:pt x="4999" y="1648"/>
                    <a:pt x="5378" y="1117"/>
                  </a:cubicBezTo>
                  <a:cubicBezTo>
                    <a:pt x="5686" y="672"/>
                    <a:pt x="6095" y="461"/>
                    <a:pt x="6493" y="461"/>
                  </a:cubicBezTo>
                  <a:close/>
                  <a:moveTo>
                    <a:pt x="6718" y="1"/>
                  </a:moveTo>
                  <a:cubicBezTo>
                    <a:pt x="6631" y="1"/>
                    <a:pt x="6544" y="8"/>
                    <a:pt x="6457" y="23"/>
                  </a:cubicBezTo>
                  <a:cubicBezTo>
                    <a:pt x="5986" y="53"/>
                    <a:pt x="5546" y="236"/>
                    <a:pt x="5181" y="539"/>
                  </a:cubicBezTo>
                  <a:cubicBezTo>
                    <a:pt x="4828" y="850"/>
                    <a:pt x="4474" y="2358"/>
                    <a:pt x="3790" y="2358"/>
                  </a:cubicBezTo>
                  <a:cubicBezTo>
                    <a:pt x="3739" y="2358"/>
                    <a:pt x="3686" y="2350"/>
                    <a:pt x="3631" y="2332"/>
                  </a:cubicBezTo>
                  <a:cubicBezTo>
                    <a:pt x="3231" y="1902"/>
                    <a:pt x="2640" y="1682"/>
                    <a:pt x="2051" y="1682"/>
                  </a:cubicBezTo>
                  <a:cubicBezTo>
                    <a:pt x="1432" y="1682"/>
                    <a:pt x="815" y="1925"/>
                    <a:pt x="426" y="2423"/>
                  </a:cubicBezTo>
                  <a:cubicBezTo>
                    <a:pt x="77" y="2879"/>
                    <a:pt x="1" y="3487"/>
                    <a:pt x="396" y="3942"/>
                  </a:cubicBezTo>
                  <a:cubicBezTo>
                    <a:pt x="943" y="4611"/>
                    <a:pt x="3100" y="4413"/>
                    <a:pt x="2872" y="5553"/>
                  </a:cubicBezTo>
                  <a:cubicBezTo>
                    <a:pt x="2872" y="5568"/>
                    <a:pt x="2872" y="5583"/>
                    <a:pt x="2872" y="5583"/>
                  </a:cubicBezTo>
                  <a:cubicBezTo>
                    <a:pt x="2203" y="6251"/>
                    <a:pt x="624" y="7619"/>
                    <a:pt x="1915" y="8530"/>
                  </a:cubicBezTo>
                  <a:cubicBezTo>
                    <a:pt x="2190" y="8722"/>
                    <a:pt x="2457" y="8800"/>
                    <a:pt x="2717" y="8800"/>
                  </a:cubicBezTo>
                  <a:cubicBezTo>
                    <a:pt x="3913" y="8800"/>
                    <a:pt x="4973" y="7133"/>
                    <a:pt x="6193" y="7133"/>
                  </a:cubicBezTo>
                  <a:cubicBezTo>
                    <a:pt x="6285" y="7133"/>
                    <a:pt x="6378" y="7142"/>
                    <a:pt x="6472" y="7163"/>
                  </a:cubicBezTo>
                  <a:cubicBezTo>
                    <a:pt x="7008" y="7524"/>
                    <a:pt x="7682" y="7841"/>
                    <a:pt x="8325" y="7841"/>
                  </a:cubicBezTo>
                  <a:cubicBezTo>
                    <a:pt x="8684" y="7841"/>
                    <a:pt x="9033" y="7742"/>
                    <a:pt x="9343" y="7497"/>
                  </a:cubicBezTo>
                  <a:cubicBezTo>
                    <a:pt x="9678" y="7224"/>
                    <a:pt x="9890" y="6844"/>
                    <a:pt x="9951" y="6418"/>
                  </a:cubicBezTo>
                  <a:cubicBezTo>
                    <a:pt x="9981" y="6145"/>
                    <a:pt x="9936" y="5856"/>
                    <a:pt x="9829" y="5613"/>
                  </a:cubicBezTo>
                  <a:cubicBezTo>
                    <a:pt x="9708" y="5294"/>
                    <a:pt x="9116" y="4276"/>
                    <a:pt x="9829" y="4201"/>
                  </a:cubicBezTo>
                  <a:cubicBezTo>
                    <a:pt x="9997" y="4201"/>
                    <a:pt x="10073" y="4003"/>
                    <a:pt x="9981" y="3881"/>
                  </a:cubicBezTo>
                  <a:cubicBezTo>
                    <a:pt x="10255" y="3638"/>
                    <a:pt x="10468" y="3350"/>
                    <a:pt x="10331" y="2940"/>
                  </a:cubicBezTo>
                  <a:cubicBezTo>
                    <a:pt x="10215" y="2623"/>
                    <a:pt x="9894" y="2417"/>
                    <a:pt x="9576" y="2417"/>
                  </a:cubicBezTo>
                  <a:cubicBezTo>
                    <a:pt x="9436" y="2417"/>
                    <a:pt x="9297" y="2456"/>
                    <a:pt x="9176" y="2545"/>
                  </a:cubicBezTo>
                  <a:lnTo>
                    <a:pt x="9116" y="2545"/>
                  </a:lnTo>
                  <a:cubicBezTo>
                    <a:pt x="9051" y="2569"/>
                    <a:pt x="8991" y="2580"/>
                    <a:pt x="8934" y="2580"/>
                  </a:cubicBezTo>
                  <a:cubicBezTo>
                    <a:pt x="8200" y="2580"/>
                    <a:pt x="8068" y="708"/>
                    <a:pt x="7688" y="342"/>
                  </a:cubicBezTo>
                  <a:cubicBezTo>
                    <a:pt x="7419" y="122"/>
                    <a:pt x="7072" y="1"/>
                    <a:pt x="67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92"/>
            <p:cNvSpPr/>
            <p:nvPr/>
          </p:nvSpPr>
          <p:spPr>
            <a:xfrm>
              <a:off x="7098793" y="3838367"/>
              <a:ext cx="108769" cy="22497"/>
            </a:xfrm>
            <a:custGeom>
              <a:rect b="b" l="l" r="r" t="t"/>
              <a:pathLst>
                <a:path extrusionOk="0" h="351" w="1697">
                  <a:moveTo>
                    <a:pt x="1547" y="0"/>
                  </a:moveTo>
                  <a:cubicBezTo>
                    <a:pt x="1543" y="0"/>
                    <a:pt x="1539" y="1"/>
                    <a:pt x="1535" y="1"/>
                  </a:cubicBezTo>
                  <a:cubicBezTo>
                    <a:pt x="1064" y="62"/>
                    <a:pt x="578" y="107"/>
                    <a:pt x="107" y="168"/>
                  </a:cubicBezTo>
                  <a:cubicBezTo>
                    <a:pt x="0" y="183"/>
                    <a:pt x="15" y="350"/>
                    <a:pt x="122" y="350"/>
                  </a:cubicBezTo>
                  <a:cubicBezTo>
                    <a:pt x="593" y="335"/>
                    <a:pt x="1064" y="290"/>
                    <a:pt x="1535" y="244"/>
                  </a:cubicBezTo>
                  <a:cubicBezTo>
                    <a:pt x="1697" y="244"/>
                    <a:pt x="1687" y="0"/>
                    <a:pt x="15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92"/>
            <p:cNvSpPr/>
            <p:nvPr/>
          </p:nvSpPr>
          <p:spPr>
            <a:xfrm>
              <a:off x="7040659" y="3806191"/>
              <a:ext cx="152867" cy="23715"/>
            </a:xfrm>
            <a:custGeom>
              <a:rect b="b" l="l" r="r" t="t"/>
              <a:pathLst>
                <a:path extrusionOk="0" h="370" w="2385">
                  <a:moveTo>
                    <a:pt x="133" y="1"/>
                  </a:moveTo>
                  <a:cubicBezTo>
                    <a:pt x="37" y="1"/>
                    <a:pt x="1" y="141"/>
                    <a:pt x="102" y="184"/>
                  </a:cubicBezTo>
                  <a:cubicBezTo>
                    <a:pt x="476" y="309"/>
                    <a:pt x="867" y="370"/>
                    <a:pt x="1260" y="370"/>
                  </a:cubicBezTo>
                  <a:cubicBezTo>
                    <a:pt x="1586" y="370"/>
                    <a:pt x="1912" y="328"/>
                    <a:pt x="2229" y="245"/>
                  </a:cubicBezTo>
                  <a:cubicBezTo>
                    <a:pt x="2385" y="202"/>
                    <a:pt x="2329" y="14"/>
                    <a:pt x="2197" y="14"/>
                  </a:cubicBezTo>
                  <a:cubicBezTo>
                    <a:pt x="2188" y="14"/>
                    <a:pt x="2178" y="15"/>
                    <a:pt x="2168" y="17"/>
                  </a:cubicBezTo>
                  <a:cubicBezTo>
                    <a:pt x="1844" y="76"/>
                    <a:pt x="1516" y="106"/>
                    <a:pt x="1188" y="106"/>
                  </a:cubicBezTo>
                  <a:cubicBezTo>
                    <a:pt x="840" y="106"/>
                    <a:pt x="492" y="72"/>
                    <a:pt x="148" y="2"/>
                  </a:cubicBezTo>
                  <a:cubicBezTo>
                    <a:pt x="143" y="1"/>
                    <a:pt x="138" y="1"/>
                    <a:pt x="133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92"/>
            <p:cNvSpPr/>
            <p:nvPr/>
          </p:nvSpPr>
          <p:spPr>
            <a:xfrm>
              <a:off x="6142163" y="3739820"/>
              <a:ext cx="530707" cy="427065"/>
            </a:xfrm>
            <a:custGeom>
              <a:rect b="b" l="l" r="r" t="t"/>
              <a:pathLst>
                <a:path extrusionOk="0" h="6663" w="8280">
                  <a:moveTo>
                    <a:pt x="4018" y="507"/>
                  </a:moveTo>
                  <a:cubicBezTo>
                    <a:pt x="4553" y="507"/>
                    <a:pt x="5124" y="638"/>
                    <a:pt x="5621" y="859"/>
                  </a:cubicBezTo>
                  <a:cubicBezTo>
                    <a:pt x="5429" y="832"/>
                    <a:pt x="5231" y="818"/>
                    <a:pt x="5031" y="818"/>
                  </a:cubicBezTo>
                  <a:cubicBezTo>
                    <a:pt x="3672" y="818"/>
                    <a:pt x="2220" y="1444"/>
                    <a:pt x="1611" y="2636"/>
                  </a:cubicBezTo>
                  <a:cubicBezTo>
                    <a:pt x="1110" y="3608"/>
                    <a:pt x="1231" y="4763"/>
                    <a:pt x="1915" y="5614"/>
                  </a:cubicBezTo>
                  <a:cubicBezTo>
                    <a:pt x="1565" y="5371"/>
                    <a:pt x="1292" y="5021"/>
                    <a:pt x="1140" y="4626"/>
                  </a:cubicBezTo>
                  <a:cubicBezTo>
                    <a:pt x="563" y="3183"/>
                    <a:pt x="1413" y="1786"/>
                    <a:pt x="2507" y="874"/>
                  </a:cubicBezTo>
                  <a:cubicBezTo>
                    <a:pt x="2538" y="897"/>
                    <a:pt x="2576" y="908"/>
                    <a:pt x="2613" y="908"/>
                  </a:cubicBezTo>
                  <a:cubicBezTo>
                    <a:pt x="2651" y="908"/>
                    <a:pt x="2689" y="897"/>
                    <a:pt x="2720" y="874"/>
                  </a:cubicBezTo>
                  <a:cubicBezTo>
                    <a:pt x="3063" y="619"/>
                    <a:pt x="3525" y="507"/>
                    <a:pt x="4018" y="507"/>
                  </a:cubicBezTo>
                  <a:close/>
                  <a:moveTo>
                    <a:pt x="5041" y="1243"/>
                  </a:moveTo>
                  <a:cubicBezTo>
                    <a:pt x="5453" y="1243"/>
                    <a:pt x="5855" y="1303"/>
                    <a:pt x="6214" y="1421"/>
                  </a:cubicBezTo>
                  <a:cubicBezTo>
                    <a:pt x="6228" y="1425"/>
                    <a:pt x="6243" y="1426"/>
                    <a:pt x="6259" y="1426"/>
                  </a:cubicBezTo>
                  <a:cubicBezTo>
                    <a:pt x="6309" y="1426"/>
                    <a:pt x="6361" y="1407"/>
                    <a:pt x="6396" y="1360"/>
                  </a:cubicBezTo>
                  <a:cubicBezTo>
                    <a:pt x="6472" y="1421"/>
                    <a:pt x="6548" y="1497"/>
                    <a:pt x="6609" y="1558"/>
                  </a:cubicBezTo>
                  <a:cubicBezTo>
                    <a:pt x="7885" y="3077"/>
                    <a:pt x="6533" y="5386"/>
                    <a:pt x="4923" y="5963"/>
                  </a:cubicBezTo>
                  <a:cubicBezTo>
                    <a:pt x="4540" y="6091"/>
                    <a:pt x="4137" y="6155"/>
                    <a:pt x="3733" y="6155"/>
                  </a:cubicBezTo>
                  <a:cubicBezTo>
                    <a:pt x="3366" y="6155"/>
                    <a:pt x="2998" y="6102"/>
                    <a:pt x="2644" y="5994"/>
                  </a:cubicBezTo>
                  <a:cubicBezTo>
                    <a:pt x="2644" y="5978"/>
                    <a:pt x="2629" y="5963"/>
                    <a:pt x="2613" y="5948"/>
                  </a:cubicBezTo>
                  <a:cubicBezTo>
                    <a:pt x="1763" y="5158"/>
                    <a:pt x="1429" y="3776"/>
                    <a:pt x="2036" y="2743"/>
                  </a:cubicBezTo>
                  <a:cubicBezTo>
                    <a:pt x="2610" y="1730"/>
                    <a:pt x="3866" y="1243"/>
                    <a:pt x="5041" y="1243"/>
                  </a:cubicBezTo>
                  <a:close/>
                  <a:moveTo>
                    <a:pt x="4083" y="0"/>
                  </a:moveTo>
                  <a:cubicBezTo>
                    <a:pt x="3485" y="0"/>
                    <a:pt x="2919" y="159"/>
                    <a:pt x="2492" y="525"/>
                  </a:cubicBezTo>
                  <a:cubicBezTo>
                    <a:pt x="1034" y="1466"/>
                    <a:pt x="1" y="3092"/>
                    <a:pt x="684" y="4854"/>
                  </a:cubicBezTo>
                  <a:cubicBezTo>
                    <a:pt x="1158" y="6099"/>
                    <a:pt x="2409" y="6662"/>
                    <a:pt x="3678" y="6662"/>
                  </a:cubicBezTo>
                  <a:cubicBezTo>
                    <a:pt x="4360" y="6662"/>
                    <a:pt x="5047" y="6499"/>
                    <a:pt x="5621" y="6191"/>
                  </a:cubicBezTo>
                  <a:cubicBezTo>
                    <a:pt x="7156" y="5371"/>
                    <a:pt x="8280" y="3092"/>
                    <a:pt x="7186" y="1497"/>
                  </a:cubicBezTo>
                  <a:cubicBezTo>
                    <a:pt x="6590" y="627"/>
                    <a:pt x="5273" y="0"/>
                    <a:pt x="40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92"/>
            <p:cNvSpPr/>
            <p:nvPr/>
          </p:nvSpPr>
          <p:spPr>
            <a:xfrm>
              <a:off x="6190121" y="3612432"/>
              <a:ext cx="100309" cy="65249"/>
            </a:xfrm>
            <a:custGeom>
              <a:rect b="b" l="l" r="r" t="t"/>
              <a:pathLst>
                <a:path extrusionOk="0" h="1018" w="1565">
                  <a:moveTo>
                    <a:pt x="1428" y="1"/>
                  </a:moveTo>
                  <a:cubicBezTo>
                    <a:pt x="1424" y="1"/>
                    <a:pt x="1420" y="1"/>
                    <a:pt x="1417" y="2"/>
                  </a:cubicBezTo>
                  <a:cubicBezTo>
                    <a:pt x="839" y="62"/>
                    <a:pt x="323" y="397"/>
                    <a:pt x="34" y="898"/>
                  </a:cubicBezTo>
                  <a:cubicBezTo>
                    <a:pt x="1" y="954"/>
                    <a:pt x="49" y="1018"/>
                    <a:pt x="101" y="1018"/>
                  </a:cubicBezTo>
                  <a:cubicBezTo>
                    <a:pt x="120" y="1018"/>
                    <a:pt x="140" y="1009"/>
                    <a:pt x="156" y="989"/>
                  </a:cubicBezTo>
                  <a:cubicBezTo>
                    <a:pt x="475" y="579"/>
                    <a:pt x="930" y="305"/>
                    <a:pt x="1447" y="230"/>
                  </a:cubicBezTo>
                  <a:cubicBezTo>
                    <a:pt x="1565" y="215"/>
                    <a:pt x="1540" y="1"/>
                    <a:pt x="142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92"/>
            <p:cNvSpPr/>
            <p:nvPr/>
          </p:nvSpPr>
          <p:spPr>
            <a:xfrm>
              <a:off x="6135320" y="3589871"/>
              <a:ext cx="110948" cy="91592"/>
            </a:xfrm>
            <a:custGeom>
              <a:rect b="b" l="l" r="r" t="t"/>
              <a:pathLst>
                <a:path extrusionOk="0" h="1429" w="1731">
                  <a:moveTo>
                    <a:pt x="1557" y="1"/>
                  </a:moveTo>
                  <a:cubicBezTo>
                    <a:pt x="1548" y="1"/>
                    <a:pt x="1538" y="2"/>
                    <a:pt x="1527" y="4"/>
                  </a:cubicBezTo>
                  <a:cubicBezTo>
                    <a:pt x="935" y="232"/>
                    <a:pt x="266" y="749"/>
                    <a:pt x="23" y="1356"/>
                  </a:cubicBezTo>
                  <a:cubicBezTo>
                    <a:pt x="1" y="1401"/>
                    <a:pt x="44" y="1429"/>
                    <a:pt x="86" y="1429"/>
                  </a:cubicBezTo>
                  <a:cubicBezTo>
                    <a:pt x="102" y="1429"/>
                    <a:pt x="117" y="1425"/>
                    <a:pt x="130" y="1417"/>
                  </a:cubicBezTo>
                  <a:cubicBezTo>
                    <a:pt x="357" y="1189"/>
                    <a:pt x="540" y="961"/>
                    <a:pt x="783" y="749"/>
                  </a:cubicBezTo>
                  <a:cubicBezTo>
                    <a:pt x="1041" y="551"/>
                    <a:pt x="1330" y="369"/>
                    <a:pt x="1618" y="232"/>
                  </a:cubicBezTo>
                  <a:cubicBezTo>
                    <a:pt x="1731" y="162"/>
                    <a:pt x="1674" y="1"/>
                    <a:pt x="1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92"/>
            <p:cNvSpPr/>
            <p:nvPr/>
          </p:nvSpPr>
          <p:spPr>
            <a:xfrm>
              <a:off x="6774524" y="4808859"/>
              <a:ext cx="152876" cy="58932"/>
            </a:xfrm>
            <a:custGeom>
              <a:rect b="b" l="l" r="r" t="t"/>
              <a:pathLst>
                <a:path extrusionOk="0" h="873" w="2265">
                  <a:moveTo>
                    <a:pt x="110" y="1"/>
                  </a:moveTo>
                  <a:cubicBezTo>
                    <a:pt x="50" y="1"/>
                    <a:pt x="0" y="76"/>
                    <a:pt x="46" y="133"/>
                  </a:cubicBezTo>
                  <a:cubicBezTo>
                    <a:pt x="463" y="562"/>
                    <a:pt x="1118" y="873"/>
                    <a:pt x="1738" y="873"/>
                  </a:cubicBezTo>
                  <a:cubicBezTo>
                    <a:pt x="1886" y="873"/>
                    <a:pt x="2033" y="855"/>
                    <a:pt x="2173" y="817"/>
                  </a:cubicBezTo>
                  <a:cubicBezTo>
                    <a:pt x="2264" y="771"/>
                    <a:pt x="2249" y="635"/>
                    <a:pt x="2143" y="635"/>
                  </a:cubicBezTo>
                  <a:cubicBezTo>
                    <a:pt x="1368" y="635"/>
                    <a:pt x="791" y="528"/>
                    <a:pt x="168" y="27"/>
                  </a:cubicBezTo>
                  <a:cubicBezTo>
                    <a:pt x="150" y="9"/>
                    <a:pt x="129" y="1"/>
                    <a:pt x="11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92"/>
            <p:cNvSpPr/>
            <p:nvPr/>
          </p:nvSpPr>
          <p:spPr>
            <a:xfrm>
              <a:off x="6845738" y="4808852"/>
              <a:ext cx="73907" cy="21602"/>
            </a:xfrm>
            <a:custGeom>
              <a:rect b="b" l="l" r="r" t="t"/>
              <a:pathLst>
                <a:path extrusionOk="0" h="320" w="1095">
                  <a:moveTo>
                    <a:pt x="122" y="0"/>
                  </a:moveTo>
                  <a:cubicBezTo>
                    <a:pt x="16" y="0"/>
                    <a:pt x="1" y="152"/>
                    <a:pt x="92" y="182"/>
                  </a:cubicBezTo>
                  <a:cubicBezTo>
                    <a:pt x="274" y="213"/>
                    <a:pt x="456" y="243"/>
                    <a:pt x="639" y="274"/>
                  </a:cubicBezTo>
                  <a:cubicBezTo>
                    <a:pt x="654" y="289"/>
                    <a:pt x="669" y="304"/>
                    <a:pt x="699" y="304"/>
                  </a:cubicBezTo>
                  <a:lnTo>
                    <a:pt x="943" y="319"/>
                  </a:lnTo>
                  <a:cubicBezTo>
                    <a:pt x="1064" y="319"/>
                    <a:pt x="1094" y="122"/>
                    <a:pt x="973" y="106"/>
                  </a:cubicBezTo>
                  <a:lnTo>
                    <a:pt x="943" y="106"/>
                  </a:lnTo>
                  <a:cubicBezTo>
                    <a:pt x="669" y="61"/>
                    <a:pt x="396" y="30"/>
                    <a:pt x="12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2" name="Google Shape;3512;p92"/>
          <p:cNvGrpSpPr/>
          <p:nvPr/>
        </p:nvGrpSpPr>
        <p:grpSpPr>
          <a:xfrm rot="674490">
            <a:off x="-130761" y="4241878"/>
            <a:ext cx="3474315" cy="888859"/>
            <a:chOff x="3809875" y="1963175"/>
            <a:chExt cx="1923600" cy="492150"/>
          </a:xfrm>
        </p:grpSpPr>
        <p:sp>
          <p:nvSpPr>
            <p:cNvPr id="3513" name="Google Shape;3513;p92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92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92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92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92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92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92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92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92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92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92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4" name="Google Shape;3524;p92"/>
          <p:cNvSpPr txBox="1"/>
          <p:nvPr>
            <p:ph idx="4294967295" type="title"/>
          </p:nvPr>
        </p:nvSpPr>
        <p:spPr>
          <a:xfrm>
            <a:off x="2455050" y="251025"/>
            <a:ext cx="42339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Severity 0 Violations</a:t>
            </a:r>
            <a:endParaRPr/>
          </a:p>
        </p:txBody>
      </p:sp>
      <p:grpSp>
        <p:nvGrpSpPr>
          <p:cNvPr id="3525" name="Google Shape;3525;p92"/>
          <p:cNvGrpSpPr/>
          <p:nvPr/>
        </p:nvGrpSpPr>
        <p:grpSpPr>
          <a:xfrm flipH="1">
            <a:off x="2651441" y="657050"/>
            <a:ext cx="3841118" cy="176025"/>
            <a:chOff x="4345425" y="2175475"/>
            <a:chExt cx="800750" cy="176025"/>
          </a:xfrm>
        </p:grpSpPr>
        <p:sp>
          <p:nvSpPr>
            <p:cNvPr id="3526" name="Google Shape;3526;p9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9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8" name="Google Shape;3528;p92"/>
          <p:cNvSpPr txBox="1"/>
          <p:nvPr/>
        </p:nvSpPr>
        <p:spPr>
          <a:xfrm>
            <a:off x="1830450" y="1260900"/>
            <a:ext cx="5483100" cy="3129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Sort student entries by teachers (journaling should be therapy-like for students)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Add numbers to progress bar for profile creation (too busy)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Add minimum to interests (handled with error message)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Back buttons not fully functional (med-fi limitation)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Allow students to RSVP for recurring (potential capacity concerns)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List current/former students (some students may not be students of that teacher)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Use “notes” instead of “journal” (want recording interactions to feel less academic)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Style suggestions</a:t>
            </a:r>
            <a:endParaRPr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529" name="Google Shape;3529;p92"/>
          <p:cNvSpPr txBox="1"/>
          <p:nvPr/>
        </p:nvSpPr>
        <p:spPr>
          <a:xfrm>
            <a:off x="3077250" y="4562325"/>
            <a:ext cx="2989500" cy="2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*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Most sev-0 not incorporated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6"/>
          <p:cNvSpPr txBox="1"/>
          <p:nvPr>
            <p:ph type="title"/>
          </p:nvPr>
        </p:nvSpPr>
        <p:spPr>
          <a:xfrm>
            <a:off x="2559288" y="1845550"/>
            <a:ext cx="4025400" cy="172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900"/>
              <a:t>Gloo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Making student-teacher connections that stick!</a:t>
            </a:r>
            <a:endParaRPr sz="2400"/>
          </a:p>
        </p:txBody>
      </p:sp>
      <p:sp>
        <p:nvSpPr>
          <p:cNvPr id="1652" name="Google Shape;1652;p56"/>
          <p:cNvSpPr/>
          <p:nvPr/>
        </p:nvSpPr>
        <p:spPr>
          <a:xfrm>
            <a:off x="7335175" y="3492600"/>
            <a:ext cx="1030054" cy="1376819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6"/>
          <p:cNvSpPr/>
          <p:nvPr/>
        </p:nvSpPr>
        <p:spPr>
          <a:xfrm rot="9797852">
            <a:off x="544930" y="949988"/>
            <a:ext cx="1030058" cy="1376825"/>
          </a:xfrm>
          <a:custGeom>
            <a:rect b="b" l="l" r="r" t="t"/>
            <a:pathLst>
              <a:path extrusionOk="0" h="27015" w="20211">
                <a:moveTo>
                  <a:pt x="13024" y="5921"/>
                </a:moveTo>
                <a:cubicBezTo>
                  <a:pt x="13039" y="5921"/>
                  <a:pt x="13053" y="5921"/>
                  <a:pt x="13068" y="5921"/>
                </a:cubicBezTo>
                <a:cubicBezTo>
                  <a:pt x="13228" y="5925"/>
                  <a:pt x="13275" y="5932"/>
                  <a:pt x="13449" y="5978"/>
                </a:cubicBezTo>
                <a:cubicBezTo>
                  <a:pt x="13621" y="6025"/>
                  <a:pt x="13692" y="6054"/>
                  <a:pt x="13820" y="6121"/>
                </a:cubicBezTo>
                <a:cubicBezTo>
                  <a:pt x="14120" y="6275"/>
                  <a:pt x="14305" y="6421"/>
                  <a:pt x="14533" y="6660"/>
                </a:cubicBezTo>
                <a:cubicBezTo>
                  <a:pt x="14934" y="7077"/>
                  <a:pt x="15239" y="7599"/>
                  <a:pt x="15440" y="8166"/>
                </a:cubicBezTo>
                <a:lnTo>
                  <a:pt x="15440" y="8166"/>
                </a:lnTo>
                <a:cubicBezTo>
                  <a:pt x="15083" y="8248"/>
                  <a:pt x="14722" y="8292"/>
                  <a:pt x="14368" y="8292"/>
                </a:cubicBezTo>
                <a:cubicBezTo>
                  <a:pt x="14140" y="8292"/>
                  <a:pt x="13915" y="8274"/>
                  <a:pt x="13695" y="8236"/>
                </a:cubicBezTo>
                <a:cubicBezTo>
                  <a:pt x="12724" y="8067"/>
                  <a:pt x="11922" y="7510"/>
                  <a:pt x="11491" y="6614"/>
                </a:cubicBezTo>
                <a:lnTo>
                  <a:pt x="11491" y="6614"/>
                </a:lnTo>
                <a:cubicBezTo>
                  <a:pt x="11716" y="6403"/>
                  <a:pt x="11958" y="6226"/>
                  <a:pt x="12244" y="6092"/>
                </a:cubicBezTo>
                <a:cubicBezTo>
                  <a:pt x="12481" y="5981"/>
                  <a:pt x="12754" y="5921"/>
                  <a:pt x="13024" y="5921"/>
                </a:cubicBezTo>
                <a:close/>
                <a:moveTo>
                  <a:pt x="8395" y="11475"/>
                </a:moveTo>
                <a:cubicBezTo>
                  <a:pt x="9299" y="11475"/>
                  <a:pt x="10220" y="12193"/>
                  <a:pt x="10793" y="12796"/>
                </a:cubicBezTo>
                <a:cubicBezTo>
                  <a:pt x="11173" y="13194"/>
                  <a:pt x="11637" y="13806"/>
                  <a:pt x="11795" y="14426"/>
                </a:cubicBezTo>
                <a:lnTo>
                  <a:pt x="11795" y="14426"/>
                </a:lnTo>
                <a:cubicBezTo>
                  <a:pt x="11609" y="14465"/>
                  <a:pt x="11433" y="14481"/>
                  <a:pt x="11241" y="14481"/>
                </a:cubicBezTo>
                <a:cubicBezTo>
                  <a:pt x="11116" y="14481"/>
                  <a:pt x="10985" y="14474"/>
                  <a:pt x="10839" y="14462"/>
                </a:cubicBezTo>
                <a:cubicBezTo>
                  <a:pt x="10369" y="14415"/>
                  <a:pt x="9901" y="14315"/>
                  <a:pt x="9445" y="14187"/>
                </a:cubicBezTo>
                <a:cubicBezTo>
                  <a:pt x="8654" y="13965"/>
                  <a:pt x="7622" y="13627"/>
                  <a:pt x="7109" y="12960"/>
                </a:cubicBezTo>
                <a:cubicBezTo>
                  <a:pt x="7017" y="12843"/>
                  <a:pt x="6964" y="12743"/>
                  <a:pt x="6942" y="12593"/>
                </a:cubicBezTo>
                <a:lnTo>
                  <a:pt x="6942" y="12593"/>
                </a:lnTo>
                <a:cubicBezTo>
                  <a:pt x="6943" y="12597"/>
                  <a:pt x="6943" y="12599"/>
                  <a:pt x="6944" y="12599"/>
                </a:cubicBezTo>
                <a:cubicBezTo>
                  <a:pt x="6949" y="12599"/>
                  <a:pt x="6951" y="12474"/>
                  <a:pt x="6947" y="12474"/>
                </a:cubicBezTo>
                <a:lnTo>
                  <a:pt x="6947" y="12474"/>
                </a:lnTo>
                <a:cubicBezTo>
                  <a:pt x="6947" y="12474"/>
                  <a:pt x="6946" y="12476"/>
                  <a:pt x="6946" y="12479"/>
                </a:cubicBezTo>
                <a:cubicBezTo>
                  <a:pt x="6964" y="12379"/>
                  <a:pt x="6974" y="12354"/>
                  <a:pt x="7013" y="12283"/>
                </a:cubicBezTo>
                <a:cubicBezTo>
                  <a:pt x="7216" y="11923"/>
                  <a:pt x="7634" y="11609"/>
                  <a:pt x="8033" y="11516"/>
                </a:cubicBezTo>
                <a:cubicBezTo>
                  <a:pt x="8153" y="11488"/>
                  <a:pt x="8274" y="11475"/>
                  <a:pt x="8395" y="11475"/>
                </a:cubicBezTo>
                <a:close/>
                <a:moveTo>
                  <a:pt x="3729" y="17061"/>
                </a:moveTo>
                <a:cubicBezTo>
                  <a:pt x="3729" y="17061"/>
                  <a:pt x="3729" y="17062"/>
                  <a:pt x="3729" y="17064"/>
                </a:cubicBezTo>
                <a:lnTo>
                  <a:pt x="3729" y="17064"/>
                </a:lnTo>
                <a:cubicBezTo>
                  <a:pt x="3729" y="17063"/>
                  <a:pt x="3729" y="17062"/>
                  <a:pt x="3729" y="17061"/>
                </a:cubicBezTo>
                <a:cubicBezTo>
                  <a:pt x="3729" y="17061"/>
                  <a:pt x="3729" y="17061"/>
                  <a:pt x="3729" y="17061"/>
                </a:cubicBezTo>
                <a:close/>
                <a:moveTo>
                  <a:pt x="4657" y="16619"/>
                </a:moveTo>
                <a:cubicBezTo>
                  <a:pt x="5017" y="16619"/>
                  <a:pt x="5390" y="16704"/>
                  <a:pt x="5726" y="16808"/>
                </a:cubicBezTo>
                <a:cubicBezTo>
                  <a:pt x="6315" y="16990"/>
                  <a:pt x="6980" y="17291"/>
                  <a:pt x="7494" y="17724"/>
                </a:cubicBezTo>
                <a:lnTo>
                  <a:pt x="7494" y="17724"/>
                </a:lnTo>
                <a:cubicBezTo>
                  <a:pt x="7022" y="17823"/>
                  <a:pt x="6544" y="17881"/>
                  <a:pt x="6061" y="17881"/>
                </a:cubicBezTo>
                <a:cubicBezTo>
                  <a:pt x="5926" y="17881"/>
                  <a:pt x="5790" y="17877"/>
                  <a:pt x="5654" y="17867"/>
                </a:cubicBezTo>
                <a:cubicBezTo>
                  <a:pt x="5119" y="17828"/>
                  <a:pt x="4535" y="17739"/>
                  <a:pt x="4071" y="17453"/>
                </a:cubicBezTo>
                <a:cubicBezTo>
                  <a:pt x="3943" y="17375"/>
                  <a:pt x="3840" y="17278"/>
                  <a:pt x="3779" y="17182"/>
                </a:cubicBezTo>
                <a:cubicBezTo>
                  <a:pt x="3731" y="17107"/>
                  <a:pt x="3742" y="17153"/>
                  <a:pt x="3731" y="17074"/>
                </a:cubicBezTo>
                <a:lnTo>
                  <a:pt x="3731" y="17074"/>
                </a:lnTo>
                <a:cubicBezTo>
                  <a:pt x="3731" y="17072"/>
                  <a:pt x="3730" y="17064"/>
                  <a:pt x="3729" y="17039"/>
                </a:cubicBezTo>
                <a:cubicBezTo>
                  <a:pt x="3728" y="17032"/>
                  <a:pt x="3728" y="17026"/>
                  <a:pt x="3728" y="17021"/>
                </a:cubicBezTo>
                <a:lnTo>
                  <a:pt x="3728" y="17021"/>
                </a:lnTo>
                <a:cubicBezTo>
                  <a:pt x="3729" y="17018"/>
                  <a:pt x="3731" y="17011"/>
                  <a:pt x="3733" y="17000"/>
                </a:cubicBezTo>
                <a:cubicBezTo>
                  <a:pt x="3743" y="16939"/>
                  <a:pt x="3807" y="16861"/>
                  <a:pt x="3850" y="16829"/>
                </a:cubicBezTo>
                <a:cubicBezTo>
                  <a:pt x="3990" y="16725"/>
                  <a:pt x="4086" y="16697"/>
                  <a:pt x="4264" y="16658"/>
                </a:cubicBezTo>
                <a:cubicBezTo>
                  <a:pt x="4391" y="16631"/>
                  <a:pt x="4523" y="16619"/>
                  <a:pt x="4657" y="16619"/>
                </a:cubicBezTo>
                <a:close/>
                <a:moveTo>
                  <a:pt x="17258" y="0"/>
                </a:moveTo>
                <a:cubicBezTo>
                  <a:pt x="17012" y="0"/>
                  <a:pt x="16846" y="399"/>
                  <a:pt x="17111" y="590"/>
                </a:cubicBezTo>
                <a:cubicBezTo>
                  <a:pt x="18099" y="1314"/>
                  <a:pt x="19051" y="2277"/>
                  <a:pt x="19315" y="3515"/>
                </a:cubicBezTo>
                <a:cubicBezTo>
                  <a:pt x="19508" y="4420"/>
                  <a:pt x="19229" y="5322"/>
                  <a:pt x="18691" y="6071"/>
                </a:cubicBezTo>
                <a:cubicBezTo>
                  <a:pt x="18072" y="6930"/>
                  <a:pt x="17093" y="7624"/>
                  <a:pt x="16029" y="7996"/>
                </a:cubicBezTo>
                <a:lnTo>
                  <a:pt x="16029" y="7996"/>
                </a:lnTo>
                <a:cubicBezTo>
                  <a:pt x="15927" y="7703"/>
                  <a:pt x="15800" y="7419"/>
                  <a:pt x="15650" y="7148"/>
                </a:cubicBezTo>
                <a:cubicBezTo>
                  <a:pt x="15289" y="6499"/>
                  <a:pt x="14761" y="5886"/>
                  <a:pt x="14080" y="5562"/>
                </a:cubicBezTo>
                <a:cubicBezTo>
                  <a:pt x="13734" y="5394"/>
                  <a:pt x="13371" y="5311"/>
                  <a:pt x="13008" y="5311"/>
                </a:cubicBezTo>
                <a:cubicBezTo>
                  <a:pt x="12645" y="5311"/>
                  <a:pt x="12281" y="5394"/>
                  <a:pt x="11934" y="5557"/>
                </a:cubicBezTo>
                <a:cubicBezTo>
                  <a:pt x="11545" y="5740"/>
                  <a:pt x="11203" y="6014"/>
                  <a:pt x="10904" y="6321"/>
                </a:cubicBezTo>
                <a:cubicBezTo>
                  <a:pt x="10832" y="6392"/>
                  <a:pt x="10782" y="6524"/>
                  <a:pt x="10825" y="6620"/>
                </a:cubicBezTo>
                <a:cubicBezTo>
                  <a:pt x="11249" y="7647"/>
                  <a:pt x="12037" y="8421"/>
                  <a:pt x="13111" y="8735"/>
                </a:cubicBezTo>
                <a:cubicBezTo>
                  <a:pt x="13505" y="8850"/>
                  <a:pt x="13914" y="8902"/>
                  <a:pt x="14326" y="8902"/>
                </a:cubicBezTo>
                <a:cubicBezTo>
                  <a:pt x="14756" y="8902"/>
                  <a:pt x="15188" y="8845"/>
                  <a:pt x="15608" y="8745"/>
                </a:cubicBezTo>
                <a:lnTo>
                  <a:pt x="15608" y="8745"/>
                </a:lnTo>
                <a:cubicBezTo>
                  <a:pt x="15753" y="9390"/>
                  <a:pt x="15773" y="10065"/>
                  <a:pt x="15660" y="10692"/>
                </a:cubicBezTo>
                <a:cubicBezTo>
                  <a:pt x="15517" y="11498"/>
                  <a:pt x="15164" y="12254"/>
                  <a:pt x="14612" y="12861"/>
                </a:cubicBezTo>
                <a:cubicBezTo>
                  <a:pt x="14005" y="13520"/>
                  <a:pt x="13218" y="13971"/>
                  <a:pt x="12374" y="14260"/>
                </a:cubicBezTo>
                <a:lnTo>
                  <a:pt x="12374" y="14260"/>
                </a:lnTo>
                <a:cubicBezTo>
                  <a:pt x="12336" y="14118"/>
                  <a:pt x="12287" y="13980"/>
                  <a:pt x="12233" y="13852"/>
                </a:cubicBezTo>
                <a:cubicBezTo>
                  <a:pt x="11745" y="12678"/>
                  <a:pt x="10708" y="11648"/>
                  <a:pt x="9541" y="11146"/>
                </a:cubicBezTo>
                <a:cubicBezTo>
                  <a:pt x="9164" y="10980"/>
                  <a:pt x="8752" y="10865"/>
                  <a:pt x="8340" y="10865"/>
                </a:cubicBezTo>
                <a:cubicBezTo>
                  <a:pt x="8175" y="10865"/>
                  <a:pt x="8010" y="10884"/>
                  <a:pt x="7848" y="10924"/>
                </a:cubicBezTo>
                <a:cubicBezTo>
                  <a:pt x="7331" y="11052"/>
                  <a:pt x="6814" y="11445"/>
                  <a:pt x="6524" y="11894"/>
                </a:cubicBezTo>
                <a:cubicBezTo>
                  <a:pt x="5968" y="12757"/>
                  <a:pt x="6696" y="13567"/>
                  <a:pt x="7416" y="14013"/>
                </a:cubicBezTo>
                <a:cubicBezTo>
                  <a:pt x="8340" y="14579"/>
                  <a:pt x="9452" y="14897"/>
                  <a:pt x="10518" y="15043"/>
                </a:cubicBezTo>
                <a:cubicBezTo>
                  <a:pt x="10774" y="15076"/>
                  <a:pt x="11035" y="15103"/>
                  <a:pt x="11295" y="15103"/>
                </a:cubicBezTo>
                <a:cubicBezTo>
                  <a:pt x="11476" y="15103"/>
                  <a:pt x="11657" y="15090"/>
                  <a:pt x="11834" y="15057"/>
                </a:cubicBezTo>
                <a:lnTo>
                  <a:pt x="11834" y="15057"/>
                </a:lnTo>
                <a:cubicBezTo>
                  <a:pt x="11812" y="15199"/>
                  <a:pt x="11764" y="15338"/>
                  <a:pt x="11687" y="15471"/>
                </a:cubicBezTo>
                <a:cubicBezTo>
                  <a:pt x="11427" y="15917"/>
                  <a:pt x="10999" y="16251"/>
                  <a:pt x="10568" y="16523"/>
                </a:cubicBezTo>
                <a:cubicBezTo>
                  <a:pt x="10044" y="16854"/>
                  <a:pt x="9477" y="17110"/>
                  <a:pt x="8896" y="17318"/>
                </a:cubicBezTo>
                <a:cubicBezTo>
                  <a:pt x="8666" y="17400"/>
                  <a:pt x="8433" y="17477"/>
                  <a:pt x="8198" y="17546"/>
                </a:cubicBezTo>
                <a:lnTo>
                  <a:pt x="8198" y="17546"/>
                </a:lnTo>
                <a:cubicBezTo>
                  <a:pt x="7839" y="17180"/>
                  <a:pt x="7389" y="16886"/>
                  <a:pt x="6956" y="16654"/>
                </a:cubicBezTo>
                <a:cubicBezTo>
                  <a:pt x="6329" y="16319"/>
                  <a:pt x="5633" y="16080"/>
                  <a:pt x="4920" y="16016"/>
                </a:cubicBezTo>
                <a:cubicBezTo>
                  <a:pt x="4830" y="16008"/>
                  <a:pt x="4737" y="16004"/>
                  <a:pt x="4643" y="16004"/>
                </a:cubicBezTo>
                <a:cubicBezTo>
                  <a:pt x="4271" y="16004"/>
                  <a:pt x="3883" y="16074"/>
                  <a:pt x="3572" y="16273"/>
                </a:cubicBezTo>
                <a:cubicBezTo>
                  <a:pt x="3255" y="16476"/>
                  <a:pt x="3052" y="16819"/>
                  <a:pt x="3130" y="17204"/>
                </a:cubicBezTo>
                <a:cubicBezTo>
                  <a:pt x="3208" y="17599"/>
                  <a:pt x="3558" y="17892"/>
                  <a:pt x="3900" y="18066"/>
                </a:cubicBezTo>
                <a:cubicBezTo>
                  <a:pt x="4530" y="18388"/>
                  <a:pt x="5253" y="18510"/>
                  <a:pt x="5977" y="18510"/>
                </a:cubicBezTo>
                <a:cubicBezTo>
                  <a:pt x="6498" y="18510"/>
                  <a:pt x="7020" y="18447"/>
                  <a:pt x="7509" y="18348"/>
                </a:cubicBezTo>
                <a:cubicBezTo>
                  <a:pt x="7666" y="18316"/>
                  <a:pt x="7823" y="18282"/>
                  <a:pt x="7982" y="18244"/>
                </a:cubicBezTo>
                <a:lnTo>
                  <a:pt x="7982" y="18244"/>
                </a:lnTo>
                <a:cubicBezTo>
                  <a:pt x="8050" y="18339"/>
                  <a:pt x="8110" y="18439"/>
                  <a:pt x="8162" y="18544"/>
                </a:cubicBezTo>
                <a:cubicBezTo>
                  <a:pt x="8450" y="19129"/>
                  <a:pt x="8272" y="19793"/>
                  <a:pt x="7915" y="20380"/>
                </a:cubicBezTo>
                <a:cubicBezTo>
                  <a:pt x="7441" y="21169"/>
                  <a:pt x="6732" y="21810"/>
                  <a:pt x="6029" y="22395"/>
                </a:cubicBezTo>
                <a:cubicBezTo>
                  <a:pt x="4471" y="23686"/>
                  <a:pt x="2720" y="24702"/>
                  <a:pt x="1069" y="25865"/>
                </a:cubicBezTo>
                <a:cubicBezTo>
                  <a:pt x="784" y="26065"/>
                  <a:pt x="506" y="26272"/>
                  <a:pt x="238" y="26499"/>
                </a:cubicBezTo>
                <a:cubicBezTo>
                  <a:pt x="0" y="26701"/>
                  <a:pt x="221" y="27014"/>
                  <a:pt x="473" y="27014"/>
                </a:cubicBezTo>
                <a:cubicBezTo>
                  <a:pt x="541" y="27014"/>
                  <a:pt x="612" y="26991"/>
                  <a:pt x="677" y="26935"/>
                </a:cubicBezTo>
                <a:cubicBezTo>
                  <a:pt x="1308" y="26392"/>
                  <a:pt x="2103" y="25908"/>
                  <a:pt x="2830" y="25426"/>
                </a:cubicBezTo>
                <a:cubicBezTo>
                  <a:pt x="3804" y="24784"/>
                  <a:pt x="4774" y="24142"/>
                  <a:pt x="5701" y="23440"/>
                </a:cubicBezTo>
                <a:cubicBezTo>
                  <a:pt x="6578" y="22770"/>
                  <a:pt x="7441" y="22053"/>
                  <a:pt x="8119" y="21175"/>
                </a:cubicBezTo>
                <a:cubicBezTo>
                  <a:pt x="8636" y="20499"/>
                  <a:pt x="9049" y="19671"/>
                  <a:pt x="8889" y="18797"/>
                </a:cubicBezTo>
                <a:cubicBezTo>
                  <a:pt x="8842" y="18535"/>
                  <a:pt x="8746" y="18294"/>
                  <a:pt x="8613" y="18074"/>
                </a:cubicBezTo>
                <a:lnTo>
                  <a:pt x="8613" y="18074"/>
                </a:lnTo>
                <a:cubicBezTo>
                  <a:pt x="9548" y="17794"/>
                  <a:pt x="10464" y="17389"/>
                  <a:pt x="11231" y="16819"/>
                </a:cubicBezTo>
                <a:cubicBezTo>
                  <a:pt x="11702" y="16469"/>
                  <a:pt x="12141" y="16045"/>
                  <a:pt x="12362" y="15489"/>
                </a:cubicBezTo>
                <a:cubicBezTo>
                  <a:pt x="12437" y="15300"/>
                  <a:pt x="12468" y="15097"/>
                  <a:pt x="12467" y="14892"/>
                </a:cubicBezTo>
                <a:lnTo>
                  <a:pt x="12467" y="14892"/>
                </a:lnTo>
                <a:cubicBezTo>
                  <a:pt x="12861" y="14763"/>
                  <a:pt x="13246" y="14591"/>
                  <a:pt x="13603" y="14401"/>
                </a:cubicBezTo>
                <a:cubicBezTo>
                  <a:pt x="14516" y="13916"/>
                  <a:pt x="15300" y="13182"/>
                  <a:pt x="15778" y="12262"/>
                </a:cubicBezTo>
                <a:cubicBezTo>
                  <a:pt x="16362" y="11134"/>
                  <a:pt x="16485" y="9804"/>
                  <a:pt x="16197" y="8573"/>
                </a:cubicBezTo>
                <a:lnTo>
                  <a:pt x="16197" y="8573"/>
                </a:lnTo>
                <a:cubicBezTo>
                  <a:pt x="16217" y="8566"/>
                  <a:pt x="16236" y="8560"/>
                  <a:pt x="16256" y="8553"/>
                </a:cubicBezTo>
                <a:cubicBezTo>
                  <a:pt x="18206" y="7851"/>
                  <a:pt x="20210" y="6049"/>
                  <a:pt x="19978" y="3789"/>
                </a:cubicBezTo>
                <a:cubicBezTo>
                  <a:pt x="19817" y="2192"/>
                  <a:pt x="18666" y="965"/>
                  <a:pt x="17421" y="59"/>
                </a:cubicBezTo>
                <a:cubicBezTo>
                  <a:pt x="17365" y="18"/>
                  <a:pt x="17310" y="0"/>
                  <a:pt x="17258" y="0"/>
                </a:cubicBezTo>
                <a:close/>
              </a:path>
            </a:pathLst>
          </a:custGeom>
          <a:solidFill>
            <a:srgbClr val="21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57"/>
          <p:cNvGrpSpPr/>
          <p:nvPr/>
        </p:nvGrpSpPr>
        <p:grpSpPr>
          <a:xfrm rot="465904">
            <a:off x="2292715" y="2303776"/>
            <a:ext cx="2209430" cy="362184"/>
            <a:chOff x="4345425" y="2175475"/>
            <a:chExt cx="800750" cy="176025"/>
          </a:xfrm>
        </p:grpSpPr>
        <p:sp>
          <p:nvSpPr>
            <p:cNvPr id="1659" name="Google Shape;1659;p5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57"/>
          <p:cNvGrpSpPr/>
          <p:nvPr/>
        </p:nvGrpSpPr>
        <p:grpSpPr>
          <a:xfrm>
            <a:off x="1282279" y="637216"/>
            <a:ext cx="6708731" cy="3985730"/>
            <a:chOff x="1282190" y="1486412"/>
            <a:chExt cx="1838815" cy="2706778"/>
          </a:xfrm>
        </p:grpSpPr>
        <p:grpSp>
          <p:nvGrpSpPr>
            <p:cNvPr id="1662" name="Google Shape;1662;p57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1663" name="Google Shape;1663;p57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7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5" name="Google Shape;1665;p57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1666" name="Google Shape;1666;p57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7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68" name="Google Shape;1668;p57"/>
          <p:cNvSpPr/>
          <p:nvPr/>
        </p:nvSpPr>
        <p:spPr>
          <a:xfrm rot="-7512252">
            <a:off x="424828" y="4273371"/>
            <a:ext cx="740141" cy="406780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7"/>
          <p:cNvSpPr txBox="1"/>
          <p:nvPr>
            <p:ph type="title"/>
          </p:nvPr>
        </p:nvSpPr>
        <p:spPr>
          <a:xfrm>
            <a:off x="2519900" y="69175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grpSp>
        <p:nvGrpSpPr>
          <p:cNvPr id="1670" name="Google Shape;1670;p57"/>
          <p:cNvGrpSpPr/>
          <p:nvPr/>
        </p:nvGrpSpPr>
        <p:grpSpPr>
          <a:xfrm rot="465934">
            <a:off x="3291203" y="3741243"/>
            <a:ext cx="1559186" cy="362184"/>
            <a:chOff x="4345425" y="2175475"/>
            <a:chExt cx="800750" cy="176025"/>
          </a:xfrm>
        </p:grpSpPr>
        <p:sp>
          <p:nvSpPr>
            <p:cNvPr id="1671" name="Google Shape;1671;p5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3" name="Google Shape;1673;p57"/>
          <p:cNvGrpSpPr/>
          <p:nvPr/>
        </p:nvGrpSpPr>
        <p:grpSpPr>
          <a:xfrm rot="465934">
            <a:off x="4636687" y="3014378"/>
            <a:ext cx="1559186" cy="362184"/>
            <a:chOff x="4345425" y="2175475"/>
            <a:chExt cx="800750" cy="176025"/>
          </a:xfrm>
        </p:grpSpPr>
        <p:sp>
          <p:nvSpPr>
            <p:cNvPr id="1674" name="Google Shape;1674;p5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6" name="Google Shape;1676;p57"/>
          <p:cNvGrpSpPr/>
          <p:nvPr/>
        </p:nvGrpSpPr>
        <p:grpSpPr>
          <a:xfrm rot="465847">
            <a:off x="4414849" y="1973696"/>
            <a:ext cx="1372173" cy="362184"/>
            <a:chOff x="4345425" y="2175475"/>
            <a:chExt cx="800750" cy="176025"/>
          </a:xfrm>
        </p:grpSpPr>
        <p:sp>
          <p:nvSpPr>
            <p:cNvPr id="1677" name="Google Shape;1677;p5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9" name="Google Shape;1679;p57"/>
          <p:cNvSpPr txBox="1"/>
          <p:nvPr>
            <p:ph idx="1" type="subTitle"/>
          </p:nvPr>
        </p:nvSpPr>
        <p:spPr>
          <a:xfrm>
            <a:off x="2072975" y="1558125"/>
            <a:ext cx="5127300" cy="24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Especially in larger schools, students feel </a:t>
            </a:r>
            <a:r>
              <a:rPr b="1"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daunted</a:t>
            </a:r>
            <a:r>
              <a:rPr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by, and </a:t>
            </a:r>
            <a:r>
              <a:rPr b="1"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disconnected</a:t>
            </a:r>
            <a:r>
              <a:rPr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from, the college application process while teachers have a hard time </a:t>
            </a:r>
            <a:r>
              <a:rPr b="1"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connecting</a:t>
            </a:r>
            <a:r>
              <a:rPr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with students and being able to </a:t>
            </a:r>
            <a:r>
              <a:rPr b="1"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advocate</a:t>
            </a:r>
            <a:r>
              <a:rPr lang="en" sz="23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for them.</a:t>
            </a:r>
            <a:endParaRPr sz="2500">
              <a:solidFill>
                <a:srgbClr val="434343"/>
              </a:solidFill>
            </a:endParaRPr>
          </a:p>
        </p:txBody>
      </p:sp>
      <p:grpSp>
        <p:nvGrpSpPr>
          <p:cNvPr id="1680" name="Google Shape;1680;p57"/>
          <p:cNvGrpSpPr/>
          <p:nvPr/>
        </p:nvGrpSpPr>
        <p:grpSpPr>
          <a:xfrm>
            <a:off x="7736037" y="3739050"/>
            <a:ext cx="1435242" cy="1350504"/>
            <a:chOff x="1256913" y="1751975"/>
            <a:chExt cx="1802615" cy="1639558"/>
          </a:xfrm>
        </p:grpSpPr>
        <p:sp>
          <p:nvSpPr>
            <p:cNvPr id="1681" name="Google Shape;1681;p57"/>
            <p:cNvSpPr/>
            <p:nvPr/>
          </p:nvSpPr>
          <p:spPr>
            <a:xfrm>
              <a:off x="2147118" y="1869638"/>
              <a:ext cx="15470" cy="18361"/>
            </a:xfrm>
            <a:custGeom>
              <a:rect b="b" l="l" r="r" t="t"/>
              <a:pathLst>
                <a:path extrusionOk="0" h="235" w="198">
                  <a:moveTo>
                    <a:pt x="198" y="0"/>
                  </a:moveTo>
                  <a:cubicBezTo>
                    <a:pt x="148" y="0"/>
                    <a:pt x="87" y="12"/>
                    <a:pt x="50" y="37"/>
                  </a:cubicBezTo>
                  <a:cubicBezTo>
                    <a:pt x="25" y="62"/>
                    <a:pt x="0" y="74"/>
                    <a:pt x="0" y="99"/>
                  </a:cubicBezTo>
                  <a:cubicBezTo>
                    <a:pt x="0" y="136"/>
                    <a:pt x="25" y="173"/>
                    <a:pt x="50" y="210"/>
                  </a:cubicBezTo>
                  <a:lnTo>
                    <a:pt x="74" y="235"/>
                  </a:lnTo>
                  <a:cubicBezTo>
                    <a:pt x="111" y="148"/>
                    <a:pt x="148" y="74"/>
                    <a:pt x="198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2225247" y="1900499"/>
              <a:ext cx="30939" cy="17423"/>
            </a:xfrm>
            <a:custGeom>
              <a:rect b="b" l="l" r="r" t="t"/>
              <a:pathLst>
                <a:path extrusionOk="0" h="223" w="396">
                  <a:moveTo>
                    <a:pt x="124" y="0"/>
                  </a:moveTo>
                  <a:cubicBezTo>
                    <a:pt x="87" y="74"/>
                    <a:pt x="49" y="148"/>
                    <a:pt x="0" y="210"/>
                  </a:cubicBezTo>
                  <a:cubicBezTo>
                    <a:pt x="49" y="222"/>
                    <a:pt x="99" y="222"/>
                    <a:pt x="148" y="222"/>
                  </a:cubicBezTo>
                  <a:cubicBezTo>
                    <a:pt x="210" y="222"/>
                    <a:pt x="309" y="222"/>
                    <a:pt x="346" y="173"/>
                  </a:cubicBezTo>
                  <a:cubicBezTo>
                    <a:pt x="395" y="111"/>
                    <a:pt x="346" y="74"/>
                    <a:pt x="309" y="49"/>
                  </a:cubicBezTo>
                  <a:cubicBezTo>
                    <a:pt x="247" y="25"/>
                    <a:pt x="185" y="12"/>
                    <a:pt x="124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1941638" y="1820651"/>
              <a:ext cx="799661" cy="969125"/>
            </a:xfrm>
            <a:custGeom>
              <a:rect b="b" l="l" r="r" t="t"/>
              <a:pathLst>
                <a:path extrusionOk="0" h="12404" w="10235">
                  <a:moveTo>
                    <a:pt x="2654" y="1"/>
                  </a:moveTo>
                  <a:cubicBezTo>
                    <a:pt x="2523" y="1"/>
                    <a:pt x="2391" y="8"/>
                    <a:pt x="2260" y="22"/>
                  </a:cubicBezTo>
                  <a:cubicBezTo>
                    <a:pt x="1902" y="35"/>
                    <a:pt x="1556" y="109"/>
                    <a:pt x="1235" y="257"/>
                  </a:cubicBezTo>
                  <a:cubicBezTo>
                    <a:pt x="791" y="491"/>
                    <a:pt x="396" y="788"/>
                    <a:pt x="63" y="1158"/>
                  </a:cubicBezTo>
                  <a:lnTo>
                    <a:pt x="1" y="1232"/>
                  </a:lnTo>
                  <a:cubicBezTo>
                    <a:pt x="294" y="1121"/>
                    <a:pt x="607" y="1076"/>
                    <a:pt x="925" y="1076"/>
                  </a:cubicBezTo>
                  <a:cubicBezTo>
                    <a:pt x="1383" y="1076"/>
                    <a:pt x="1849" y="1170"/>
                    <a:pt x="2272" y="1294"/>
                  </a:cubicBezTo>
                  <a:cubicBezTo>
                    <a:pt x="3284" y="1602"/>
                    <a:pt x="4235" y="2133"/>
                    <a:pt x="5124" y="2701"/>
                  </a:cubicBezTo>
                  <a:cubicBezTo>
                    <a:pt x="6012" y="3269"/>
                    <a:pt x="6975" y="4071"/>
                    <a:pt x="7247" y="5157"/>
                  </a:cubicBezTo>
                  <a:cubicBezTo>
                    <a:pt x="7370" y="5737"/>
                    <a:pt x="7407" y="6342"/>
                    <a:pt x="7346" y="6935"/>
                  </a:cubicBezTo>
                  <a:cubicBezTo>
                    <a:pt x="7296" y="7527"/>
                    <a:pt x="7197" y="8120"/>
                    <a:pt x="7037" y="8688"/>
                  </a:cubicBezTo>
                  <a:cubicBezTo>
                    <a:pt x="6864" y="9280"/>
                    <a:pt x="6654" y="9860"/>
                    <a:pt x="6420" y="10440"/>
                  </a:cubicBezTo>
                  <a:cubicBezTo>
                    <a:pt x="6309" y="10737"/>
                    <a:pt x="6198" y="11033"/>
                    <a:pt x="6087" y="11329"/>
                  </a:cubicBezTo>
                  <a:cubicBezTo>
                    <a:pt x="6012" y="11588"/>
                    <a:pt x="5914" y="11848"/>
                    <a:pt x="5803" y="12095"/>
                  </a:cubicBezTo>
                  <a:cubicBezTo>
                    <a:pt x="5790" y="12193"/>
                    <a:pt x="5766" y="12292"/>
                    <a:pt x="5753" y="12403"/>
                  </a:cubicBezTo>
                  <a:cubicBezTo>
                    <a:pt x="5889" y="12243"/>
                    <a:pt x="6050" y="12095"/>
                    <a:pt x="6222" y="11983"/>
                  </a:cubicBezTo>
                  <a:cubicBezTo>
                    <a:pt x="6716" y="11662"/>
                    <a:pt x="7296" y="11490"/>
                    <a:pt x="7901" y="11465"/>
                  </a:cubicBezTo>
                  <a:cubicBezTo>
                    <a:pt x="8027" y="11437"/>
                    <a:pt x="8155" y="11424"/>
                    <a:pt x="8283" y="11424"/>
                  </a:cubicBezTo>
                  <a:cubicBezTo>
                    <a:pt x="8558" y="11424"/>
                    <a:pt x="8834" y="11487"/>
                    <a:pt x="9086" y="11613"/>
                  </a:cubicBezTo>
                  <a:cubicBezTo>
                    <a:pt x="9173" y="11008"/>
                    <a:pt x="9321" y="10403"/>
                    <a:pt x="9432" y="9811"/>
                  </a:cubicBezTo>
                  <a:cubicBezTo>
                    <a:pt x="9605" y="8873"/>
                    <a:pt x="9765" y="7935"/>
                    <a:pt x="9913" y="6996"/>
                  </a:cubicBezTo>
                  <a:cubicBezTo>
                    <a:pt x="10086" y="6009"/>
                    <a:pt x="10234" y="4923"/>
                    <a:pt x="9802" y="3972"/>
                  </a:cubicBezTo>
                  <a:cubicBezTo>
                    <a:pt x="9543" y="3404"/>
                    <a:pt x="9061" y="2972"/>
                    <a:pt x="8568" y="2614"/>
                  </a:cubicBezTo>
                  <a:cubicBezTo>
                    <a:pt x="8345" y="2466"/>
                    <a:pt x="8123" y="2318"/>
                    <a:pt x="7889" y="2182"/>
                  </a:cubicBezTo>
                  <a:cubicBezTo>
                    <a:pt x="7839" y="2479"/>
                    <a:pt x="7753" y="2763"/>
                    <a:pt x="7630" y="3022"/>
                  </a:cubicBezTo>
                  <a:cubicBezTo>
                    <a:pt x="7778" y="3059"/>
                    <a:pt x="7913" y="3219"/>
                    <a:pt x="7839" y="3355"/>
                  </a:cubicBezTo>
                  <a:cubicBezTo>
                    <a:pt x="7780" y="3452"/>
                    <a:pt x="7671" y="3481"/>
                    <a:pt x="7559" y="3481"/>
                  </a:cubicBezTo>
                  <a:cubicBezTo>
                    <a:pt x="7485" y="3481"/>
                    <a:pt x="7409" y="3468"/>
                    <a:pt x="7346" y="3454"/>
                  </a:cubicBezTo>
                  <a:cubicBezTo>
                    <a:pt x="7321" y="3454"/>
                    <a:pt x="7284" y="3441"/>
                    <a:pt x="7272" y="3429"/>
                  </a:cubicBezTo>
                  <a:cubicBezTo>
                    <a:pt x="7074" y="3355"/>
                    <a:pt x="6901" y="3269"/>
                    <a:pt x="6728" y="3158"/>
                  </a:cubicBezTo>
                  <a:cubicBezTo>
                    <a:pt x="6679" y="3133"/>
                    <a:pt x="6617" y="3108"/>
                    <a:pt x="6568" y="3071"/>
                  </a:cubicBezTo>
                  <a:cubicBezTo>
                    <a:pt x="6556" y="3071"/>
                    <a:pt x="6543" y="3059"/>
                    <a:pt x="6531" y="3046"/>
                  </a:cubicBezTo>
                  <a:cubicBezTo>
                    <a:pt x="6420" y="2985"/>
                    <a:pt x="6346" y="2874"/>
                    <a:pt x="6333" y="2750"/>
                  </a:cubicBezTo>
                  <a:cubicBezTo>
                    <a:pt x="6333" y="2603"/>
                    <a:pt x="6451" y="2541"/>
                    <a:pt x="6574" y="2541"/>
                  </a:cubicBezTo>
                  <a:cubicBezTo>
                    <a:pt x="6605" y="2541"/>
                    <a:pt x="6637" y="2545"/>
                    <a:pt x="6667" y="2553"/>
                  </a:cubicBezTo>
                  <a:lnTo>
                    <a:pt x="6667" y="2516"/>
                  </a:lnTo>
                  <a:cubicBezTo>
                    <a:pt x="6679" y="2380"/>
                    <a:pt x="6704" y="2256"/>
                    <a:pt x="6716" y="2121"/>
                  </a:cubicBezTo>
                  <a:cubicBezTo>
                    <a:pt x="6728" y="1948"/>
                    <a:pt x="6741" y="1763"/>
                    <a:pt x="6741" y="1578"/>
                  </a:cubicBezTo>
                  <a:cubicBezTo>
                    <a:pt x="6222" y="1294"/>
                    <a:pt x="5729" y="985"/>
                    <a:pt x="5198" y="738"/>
                  </a:cubicBezTo>
                  <a:cubicBezTo>
                    <a:pt x="4902" y="602"/>
                    <a:pt x="4593" y="467"/>
                    <a:pt x="4284" y="355"/>
                  </a:cubicBezTo>
                  <a:cubicBezTo>
                    <a:pt x="4112" y="467"/>
                    <a:pt x="3963" y="627"/>
                    <a:pt x="3852" y="800"/>
                  </a:cubicBezTo>
                  <a:cubicBezTo>
                    <a:pt x="3840" y="837"/>
                    <a:pt x="3815" y="862"/>
                    <a:pt x="3803" y="899"/>
                  </a:cubicBezTo>
                  <a:cubicBezTo>
                    <a:pt x="3963" y="899"/>
                    <a:pt x="4161" y="1071"/>
                    <a:pt x="4074" y="1220"/>
                  </a:cubicBezTo>
                  <a:cubicBezTo>
                    <a:pt x="4015" y="1339"/>
                    <a:pt x="3888" y="1372"/>
                    <a:pt x="3759" y="1372"/>
                  </a:cubicBezTo>
                  <a:cubicBezTo>
                    <a:pt x="3674" y="1372"/>
                    <a:pt x="3588" y="1358"/>
                    <a:pt x="3519" y="1343"/>
                  </a:cubicBezTo>
                  <a:cubicBezTo>
                    <a:pt x="3321" y="1281"/>
                    <a:pt x="3136" y="1207"/>
                    <a:pt x="2951" y="1121"/>
                  </a:cubicBezTo>
                  <a:cubicBezTo>
                    <a:pt x="2791" y="1047"/>
                    <a:pt x="2556" y="936"/>
                    <a:pt x="2531" y="738"/>
                  </a:cubicBezTo>
                  <a:cubicBezTo>
                    <a:pt x="2511" y="571"/>
                    <a:pt x="2657" y="510"/>
                    <a:pt x="2800" y="510"/>
                  </a:cubicBezTo>
                  <a:cubicBezTo>
                    <a:pt x="2826" y="510"/>
                    <a:pt x="2852" y="512"/>
                    <a:pt x="2877" y="516"/>
                  </a:cubicBezTo>
                  <a:cubicBezTo>
                    <a:pt x="2988" y="355"/>
                    <a:pt x="3112" y="195"/>
                    <a:pt x="3247" y="47"/>
                  </a:cubicBezTo>
                  <a:cubicBezTo>
                    <a:pt x="3053" y="17"/>
                    <a:pt x="2854" y="1"/>
                    <a:pt x="2654" y="1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2524170" y="2066369"/>
              <a:ext cx="26095" cy="16564"/>
            </a:xfrm>
            <a:custGeom>
              <a:rect b="b" l="l" r="r" t="t"/>
              <a:pathLst>
                <a:path extrusionOk="0" h="212" w="334">
                  <a:moveTo>
                    <a:pt x="124" y="0"/>
                  </a:moveTo>
                  <a:cubicBezTo>
                    <a:pt x="87" y="74"/>
                    <a:pt x="38" y="136"/>
                    <a:pt x="1" y="198"/>
                  </a:cubicBezTo>
                  <a:cubicBezTo>
                    <a:pt x="25" y="210"/>
                    <a:pt x="50" y="210"/>
                    <a:pt x="75" y="210"/>
                  </a:cubicBezTo>
                  <a:cubicBezTo>
                    <a:pt x="95" y="210"/>
                    <a:pt x="121" y="211"/>
                    <a:pt x="148" y="211"/>
                  </a:cubicBezTo>
                  <a:cubicBezTo>
                    <a:pt x="202" y="211"/>
                    <a:pt x="260" y="206"/>
                    <a:pt x="285" y="173"/>
                  </a:cubicBezTo>
                  <a:cubicBezTo>
                    <a:pt x="334" y="124"/>
                    <a:pt x="285" y="87"/>
                    <a:pt x="248" y="62"/>
                  </a:cubicBezTo>
                  <a:cubicBezTo>
                    <a:pt x="211" y="25"/>
                    <a:pt x="161" y="13"/>
                    <a:pt x="124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2328378" y="1826198"/>
              <a:ext cx="117742" cy="63754"/>
            </a:xfrm>
            <a:custGeom>
              <a:rect b="b" l="l" r="r" t="t"/>
              <a:pathLst>
                <a:path extrusionOk="0" h="816" w="1507">
                  <a:moveTo>
                    <a:pt x="470" y="1"/>
                  </a:moveTo>
                  <a:cubicBezTo>
                    <a:pt x="309" y="87"/>
                    <a:pt x="149" y="173"/>
                    <a:pt x="1" y="260"/>
                  </a:cubicBezTo>
                  <a:cubicBezTo>
                    <a:pt x="408" y="433"/>
                    <a:pt x="791" y="618"/>
                    <a:pt x="1186" y="815"/>
                  </a:cubicBezTo>
                  <a:cubicBezTo>
                    <a:pt x="1285" y="766"/>
                    <a:pt x="1396" y="704"/>
                    <a:pt x="1507" y="667"/>
                  </a:cubicBezTo>
                  <a:cubicBezTo>
                    <a:pt x="1346" y="445"/>
                    <a:pt x="1124" y="260"/>
                    <a:pt x="890" y="136"/>
                  </a:cubicBezTo>
                  <a:cubicBezTo>
                    <a:pt x="754" y="62"/>
                    <a:pt x="618" y="25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2159619" y="1764476"/>
              <a:ext cx="380102" cy="313536"/>
            </a:xfrm>
            <a:custGeom>
              <a:rect b="b" l="l" r="r" t="t"/>
              <a:pathLst>
                <a:path extrusionOk="0" h="4013" w="4865">
                  <a:moveTo>
                    <a:pt x="2576" y="1"/>
                  </a:moveTo>
                  <a:cubicBezTo>
                    <a:pt x="1478" y="1"/>
                    <a:pt x="469" y="637"/>
                    <a:pt x="1" y="1655"/>
                  </a:cubicBezTo>
                  <a:cubicBezTo>
                    <a:pt x="87" y="1716"/>
                    <a:pt x="198" y="1766"/>
                    <a:pt x="297" y="1803"/>
                  </a:cubicBezTo>
                  <a:cubicBezTo>
                    <a:pt x="445" y="1840"/>
                    <a:pt x="581" y="1889"/>
                    <a:pt x="729" y="1926"/>
                  </a:cubicBezTo>
                  <a:cubicBezTo>
                    <a:pt x="877" y="1544"/>
                    <a:pt x="1124" y="1210"/>
                    <a:pt x="1445" y="963"/>
                  </a:cubicBezTo>
                  <a:cubicBezTo>
                    <a:pt x="1752" y="724"/>
                    <a:pt x="2133" y="590"/>
                    <a:pt x="2530" y="590"/>
                  </a:cubicBezTo>
                  <a:cubicBezTo>
                    <a:pt x="2563" y="590"/>
                    <a:pt x="2596" y="591"/>
                    <a:pt x="2630" y="593"/>
                  </a:cubicBezTo>
                  <a:cubicBezTo>
                    <a:pt x="3062" y="605"/>
                    <a:pt x="3457" y="803"/>
                    <a:pt x="3741" y="1136"/>
                  </a:cubicBezTo>
                  <a:cubicBezTo>
                    <a:pt x="4037" y="1457"/>
                    <a:pt x="4198" y="1877"/>
                    <a:pt x="4198" y="2309"/>
                  </a:cubicBezTo>
                  <a:cubicBezTo>
                    <a:pt x="4198" y="2556"/>
                    <a:pt x="4161" y="2803"/>
                    <a:pt x="4087" y="3037"/>
                  </a:cubicBezTo>
                  <a:cubicBezTo>
                    <a:pt x="4062" y="3136"/>
                    <a:pt x="4025" y="3247"/>
                    <a:pt x="3963" y="3346"/>
                  </a:cubicBezTo>
                  <a:cubicBezTo>
                    <a:pt x="3914" y="3469"/>
                    <a:pt x="3877" y="3593"/>
                    <a:pt x="3852" y="3741"/>
                  </a:cubicBezTo>
                  <a:cubicBezTo>
                    <a:pt x="3914" y="3778"/>
                    <a:pt x="3988" y="3815"/>
                    <a:pt x="4062" y="3852"/>
                  </a:cubicBezTo>
                  <a:cubicBezTo>
                    <a:pt x="4198" y="3901"/>
                    <a:pt x="4333" y="3963"/>
                    <a:pt x="4469" y="4012"/>
                  </a:cubicBezTo>
                  <a:cubicBezTo>
                    <a:pt x="4605" y="3728"/>
                    <a:pt x="4704" y="3432"/>
                    <a:pt x="4765" y="3124"/>
                  </a:cubicBezTo>
                  <a:cubicBezTo>
                    <a:pt x="4827" y="2864"/>
                    <a:pt x="4864" y="2605"/>
                    <a:pt x="4852" y="2346"/>
                  </a:cubicBezTo>
                  <a:cubicBezTo>
                    <a:pt x="4840" y="1778"/>
                    <a:pt x="4630" y="1247"/>
                    <a:pt x="4259" y="828"/>
                  </a:cubicBezTo>
                  <a:cubicBezTo>
                    <a:pt x="3901" y="433"/>
                    <a:pt x="3371" y="75"/>
                    <a:pt x="2840" y="13"/>
                  </a:cubicBezTo>
                  <a:cubicBezTo>
                    <a:pt x="2752" y="5"/>
                    <a:pt x="2664" y="1"/>
                    <a:pt x="2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2467292" y="1779555"/>
              <a:ext cx="267205" cy="219389"/>
            </a:xfrm>
            <a:custGeom>
              <a:rect b="b" l="l" r="r" t="t"/>
              <a:pathLst>
                <a:path extrusionOk="0" h="2808" w="3420">
                  <a:moveTo>
                    <a:pt x="806" y="1"/>
                  </a:moveTo>
                  <a:cubicBezTo>
                    <a:pt x="533" y="1"/>
                    <a:pt x="261" y="35"/>
                    <a:pt x="0" y="104"/>
                  </a:cubicBezTo>
                  <a:cubicBezTo>
                    <a:pt x="235" y="264"/>
                    <a:pt x="445" y="449"/>
                    <a:pt x="618" y="672"/>
                  </a:cubicBezTo>
                  <a:cubicBezTo>
                    <a:pt x="729" y="820"/>
                    <a:pt x="840" y="968"/>
                    <a:pt x="926" y="1141"/>
                  </a:cubicBezTo>
                  <a:cubicBezTo>
                    <a:pt x="1358" y="1202"/>
                    <a:pt x="1753" y="1400"/>
                    <a:pt x="2062" y="1709"/>
                  </a:cubicBezTo>
                  <a:cubicBezTo>
                    <a:pt x="2346" y="2005"/>
                    <a:pt x="2531" y="2400"/>
                    <a:pt x="2568" y="2807"/>
                  </a:cubicBezTo>
                  <a:cubicBezTo>
                    <a:pt x="2840" y="2696"/>
                    <a:pt x="3123" y="2610"/>
                    <a:pt x="3420" y="2536"/>
                  </a:cubicBezTo>
                  <a:cubicBezTo>
                    <a:pt x="3148" y="1462"/>
                    <a:pt x="2593" y="338"/>
                    <a:pt x="1457" y="67"/>
                  </a:cubicBezTo>
                  <a:cubicBezTo>
                    <a:pt x="1243" y="23"/>
                    <a:pt x="1024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2444166" y="2028710"/>
              <a:ext cx="18361" cy="22267"/>
            </a:xfrm>
            <a:custGeom>
              <a:rect b="b" l="l" r="r" t="t"/>
              <a:pathLst>
                <a:path extrusionOk="0" h="285" w="235">
                  <a:moveTo>
                    <a:pt x="235" y="1"/>
                  </a:moveTo>
                  <a:cubicBezTo>
                    <a:pt x="173" y="1"/>
                    <a:pt x="111" y="1"/>
                    <a:pt x="62" y="25"/>
                  </a:cubicBezTo>
                  <a:cubicBezTo>
                    <a:pt x="25" y="38"/>
                    <a:pt x="0" y="50"/>
                    <a:pt x="0" y="63"/>
                  </a:cubicBezTo>
                  <a:cubicBezTo>
                    <a:pt x="0" y="100"/>
                    <a:pt x="13" y="149"/>
                    <a:pt x="37" y="186"/>
                  </a:cubicBezTo>
                  <a:cubicBezTo>
                    <a:pt x="50" y="223"/>
                    <a:pt x="87" y="260"/>
                    <a:pt x="124" y="285"/>
                  </a:cubicBezTo>
                  <a:cubicBezTo>
                    <a:pt x="161" y="211"/>
                    <a:pt x="185" y="137"/>
                    <a:pt x="210" y="63"/>
                  </a:cubicBezTo>
                  <a:cubicBezTo>
                    <a:pt x="222" y="38"/>
                    <a:pt x="222" y="25"/>
                    <a:pt x="235" y="1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2458620" y="3001814"/>
              <a:ext cx="34768" cy="125633"/>
            </a:xfrm>
            <a:custGeom>
              <a:rect b="b" l="l" r="r" t="t"/>
              <a:pathLst>
                <a:path extrusionOk="0" h="1608" w="445">
                  <a:moveTo>
                    <a:pt x="161" y="1"/>
                  </a:moveTo>
                  <a:cubicBezTo>
                    <a:pt x="37" y="396"/>
                    <a:pt x="0" y="815"/>
                    <a:pt x="74" y="1223"/>
                  </a:cubicBezTo>
                  <a:cubicBezTo>
                    <a:pt x="87" y="1334"/>
                    <a:pt x="124" y="1445"/>
                    <a:pt x="185" y="1556"/>
                  </a:cubicBezTo>
                  <a:cubicBezTo>
                    <a:pt x="196" y="1577"/>
                    <a:pt x="216" y="1608"/>
                    <a:pt x="237" y="1608"/>
                  </a:cubicBezTo>
                  <a:cubicBezTo>
                    <a:pt x="240" y="1608"/>
                    <a:pt x="244" y="1607"/>
                    <a:pt x="247" y="1605"/>
                  </a:cubicBezTo>
                  <a:cubicBezTo>
                    <a:pt x="260" y="1605"/>
                    <a:pt x="321" y="1519"/>
                    <a:pt x="346" y="1494"/>
                  </a:cubicBezTo>
                  <a:cubicBezTo>
                    <a:pt x="358" y="1457"/>
                    <a:pt x="371" y="1433"/>
                    <a:pt x="383" y="1396"/>
                  </a:cubicBezTo>
                  <a:cubicBezTo>
                    <a:pt x="383" y="1359"/>
                    <a:pt x="395" y="1334"/>
                    <a:pt x="395" y="1297"/>
                  </a:cubicBezTo>
                  <a:cubicBezTo>
                    <a:pt x="420" y="1198"/>
                    <a:pt x="420" y="1099"/>
                    <a:pt x="420" y="1001"/>
                  </a:cubicBezTo>
                  <a:cubicBezTo>
                    <a:pt x="445" y="766"/>
                    <a:pt x="432" y="532"/>
                    <a:pt x="408" y="297"/>
                  </a:cubicBezTo>
                  <a:cubicBezTo>
                    <a:pt x="395" y="211"/>
                    <a:pt x="371" y="137"/>
                    <a:pt x="334" y="62"/>
                  </a:cubicBezTo>
                  <a:lnTo>
                    <a:pt x="321" y="38"/>
                  </a:lnTo>
                  <a:lnTo>
                    <a:pt x="321" y="25"/>
                  </a:lnTo>
                  <a:cubicBezTo>
                    <a:pt x="309" y="13"/>
                    <a:pt x="309" y="13"/>
                    <a:pt x="309" y="1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2224232" y="2808912"/>
              <a:ext cx="190090" cy="550816"/>
            </a:xfrm>
            <a:custGeom>
              <a:rect b="b" l="l" r="r" t="t"/>
              <a:pathLst>
                <a:path extrusionOk="0" h="7050" w="2433">
                  <a:moveTo>
                    <a:pt x="2161" y="1"/>
                  </a:moveTo>
                  <a:cubicBezTo>
                    <a:pt x="1741" y="606"/>
                    <a:pt x="1494" y="1359"/>
                    <a:pt x="1210" y="2013"/>
                  </a:cubicBezTo>
                  <a:cubicBezTo>
                    <a:pt x="852" y="2840"/>
                    <a:pt x="556" y="3679"/>
                    <a:pt x="248" y="4531"/>
                  </a:cubicBezTo>
                  <a:cubicBezTo>
                    <a:pt x="124" y="4864"/>
                    <a:pt x="1" y="5210"/>
                    <a:pt x="87" y="5568"/>
                  </a:cubicBezTo>
                  <a:cubicBezTo>
                    <a:pt x="161" y="5926"/>
                    <a:pt x="445" y="6148"/>
                    <a:pt x="704" y="6383"/>
                  </a:cubicBezTo>
                  <a:cubicBezTo>
                    <a:pt x="976" y="6642"/>
                    <a:pt x="1285" y="6852"/>
                    <a:pt x="1630" y="7025"/>
                  </a:cubicBezTo>
                  <a:lnTo>
                    <a:pt x="1717" y="7049"/>
                  </a:lnTo>
                  <a:cubicBezTo>
                    <a:pt x="1729" y="6938"/>
                    <a:pt x="1741" y="6827"/>
                    <a:pt x="1766" y="6716"/>
                  </a:cubicBezTo>
                  <a:cubicBezTo>
                    <a:pt x="1791" y="6519"/>
                    <a:pt x="1828" y="6321"/>
                    <a:pt x="1852" y="6111"/>
                  </a:cubicBezTo>
                  <a:cubicBezTo>
                    <a:pt x="1889" y="5729"/>
                    <a:pt x="1951" y="5358"/>
                    <a:pt x="2000" y="4976"/>
                  </a:cubicBezTo>
                  <a:cubicBezTo>
                    <a:pt x="2124" y="4173"/>
                    <a:pt x="2247" y="3371"/>
                    <a:pt x="2297" y="2569"/>
                  </a:cubicBezTo>
                  <a:cubicBezTo>
                    <a:pt x="2297" y="2482"/>
                    <a:pt x="2433" y="186"/>
                    <a:pt x="2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1473956" y="2335291"/>
              <a:ext cx="832319" cy="951389"/>
            </a:xfrm>
            <a:custGeom>
              <a:rect b="b" l="l" r="r" t="t"/>
              <a:pathLst>
                <a:path extrusionOk="0" h="12177" w="10653">
                  <a:moveTo>
                    <a:pt x="2331" y="0"/>
                  </a:moveTo>
                  <a:cubicBezTo>
                    <a:pt x="1845" y="0"/>
                    <a:pt x="1362" y="83"/>
                    <a:pt x="938" y="298"/>
                  </a:cubicBezTo>
                  <a:cubicBezTo>
                    <a:pt x="593" y="484"/>
                    <a:pt x="272" y="718"/>
                    <a:pt x="0" y="990"/>
                  </a:cubicBezTo>
                  <a:cubicBezTo>
                    <a:pt x="62" y="977"/>
                    <a:pt x="124" y="953"/>
                    <a:pt x="185" y="940"/>
                  </a:cubicBezTo>
                  <a:cubicBezTo>
                    <a:pt x="478" y="885"/>
                    <a:pt x="769" y="860"/>
                    <a:pt x="1059" y="860"/>
                  </a:cubicBezTo>
                  <a:cubicBezTo>
                    <a:pt x="1736" y="860"/>
                    <a:pt x="2405" y="993"/>
                    <a:pt x="3061" y="1175"/>
                  </a:cubicBezTo>
                  <a:cubicBezTo>
                    <a:pt x="4160" y="1471"/>
                    <a:pt x="5222" y="1915"/>
                    <a:pt x="6197" y="2496"/>
                  </a:cubicBezTo>
                  <a:cubicBezTo>
                    <a:pt x="7110" y="3026"/>
                    <a:pt x="7950" y="3705"/>
                    <a:pt x="8517" y="4606"/>
                  </a:cubicBezTo>
                  <a:cubicBezTo>
                    <a:pt x="8826" y="5100"/>
                    <a:pt x="9011" y="5643"/>
                    <a:pt x="9085" y="6223"/>
                  </a:cubicBezTo>
                  <a:cubicBezTo>
                    <a:pt x="9122" y="6816"/>
                    <a:pt x="9048" y="7421"/>
                    <a:pt x="8863" y="7989"/>
                  </a:cubicBezTo>
                  <a:cubicBezTo>
                    <a:pt x="8555" y="9063"/>
                    <a:pt x="8061" y="10186"/>
                    <a:pt x="7271" y="11001"/>
                  </a:cubicBezTo>
                  <a:cubicBezTo>
                    <a:pt x="6913" y="11359"/>
                    <a:pt x="6481" y="11655"/>
                    <a:pt x="5950" y="11655"/>
                  </a:cubicBezTo>
                  <a:cubicBezTo>
                    <a:pt x="5678" y="11642"/>
                    <a:pt x="5394" y="11605"/>
                    <a:pt x="5123" y="11544"/>
                  </a:cubicBezTo>
                  <a:lnTo>
                    <a:pt x="5123" y="11544"/>
                  </a:lnTo>
                  <a:cubicBezTo>
                    <a:pt x="5407" y="11667"/>
                    <a:pt x="5703" y="11778"/>
                    <a:pt x="5999" y="11852"/>
                  </a:cubicBezTo>
                  <a:cubicBezTo>
                    <a:pt x="6530" y="12013"/>
                    <a:pt x="7061" y="12111"/>
                    <a:pt x="7604" y="12161"/>
                  </a:cubicBezTo>
                  <a:cubicBezTo>
                    <a:pt x="7721" y="12171"/>
                    <a:pt x="7839" y="12177"/>
                    <a:pt x="7957" y="12177"/>
                  </a:cubicBezTo>
                  <a:cubicBezTo>
                    <a:pt x="8289" y="12177"/>
                    <a:pt x="8618" y="12127"/>
                    <a:pt x="8900" y="11963"/>
                  </a:cubicBezTo>
                  <a:cubicBezTo>
                    <a:pt x="9122" y="11716"/>
                    <a:pt x="9307" y="11445"/>
                    <a:pt x="9468" y="11161"/>
                  </a:cubicBezTo>
                  <a:cubicBezTo>
                    <a:pt x="9517" y="10840"/>
                    <a:pt x="9604" y="10531"/>
                    <a:pt x="9715" y="10223"/>
                  </a:cubicBezTo>
                  <a:cubicBezTo>
                    <a:pt x="9851" y="9816"/>
                    <a:pt x="9986" y="9408"/>
                    <a:pt x="10147" y="9001"/>
                  </a:cubicBezTo>
                  <a:cubicBezTo>
                    <a:pt x="10233" y="8556"/>
                    <a:pt x="10307" y="8100"/>
                    <a:pt x="10381" y="7643"/>
                  </a:cubicBezTo>
                  <a:cubicBezTo>
                    <a:pt x="10493" y="6878"/>
                    <a:pt x="10653" y="6075"/>
                    <a:pt x="10554" y="5285"/>
                  </a:cubicBezTo>
                  <a:cubicBezTo>
                    <a:pt x="10455" y="4446"/>
                    <a:pt x="9962" y="3804"/>
                    <a:pt x="9345" y="3261"/>
                  </a:cubicBezTo>
                  <a:cubicBezTo>
                    <a:pt x="8234" y="2310"/>
                    <a:pt x="6999" y="1520"/>
                    <a:pt x="5666" y="903"/>
                  </a:cubicBezTo>
                  <a:cubicBezTo>
                    <a:pt x="4962" y="558"/>
                    <a:pt x="4209" y="298"/>
                    <a:pt x="3444" y="126"/>
                  </a:cubicBezTo>
                  <a:cubicBezTo>
                    <a:pt x="3088" y="50"/>
                    <a:pt x="2709" y="0"/>
                    <a:pt x="2331" y="0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1278164" y="2422874"/>
              <a:ext cx="897948" cy="804114"/>
            </a:xfrm>
            <a:custGeom>
              <a:rect b="b" l="l" r="r" t="t"/>
              <a:pathLst>
                <a:path extrusionOk="0" h="10292" w="11493">
                  <a:moveTo>
                    <a:pt x="2288" y="1039"/>
                  </a:moveTo>
                  <a:cubicBezTo>
                    <a:pt x="2439" y="1039"/>
                    <a:pt x="2596" y="1117"/>
                    <a:pt x="2716" y="1177"/>
                  </a:cubicBezTo>
                  <a:cubicBezTo>
                    <a:pt x="3025" y="1313"/>
                    <a:pt x="3333" y="1424"/>
                    <a:pt x="3654" y="1560"/>
                  </a:cubicBezTo>
                  <a:cubicBezTo>
                    <a:pt x="4308" y="1819"/>
                    <a:pt x="4950" y="2128"/>
                    <a:pt x="5592" y="2436"/>
                  </a:cubicBezTo>
                  <a:cubicBezTo>
                    <a:pt x="6222" y="2745"/>
                    <a:pt x="6876" y="3053"/>
                    <a:pt x="7505" y="3399"/>
                  </a:cubicBezTo>
                  <a:cubicBezTo>
                    <a:pt x="8123" y="3708"/>
                    <a:pt x="8728" y="4066"/>
                    <a:pt x="9308" y="4448"/>
                  </a:cubicBezTo>
                  <a:cubicBezTo>
                    <a:pt x="9555" y="4633"/>
                    <a:pt x="9826" y="4794"/>
                    <a:pt x="10073" y="4967"/>
                  </a:cubicBezTo>
                  <a:cubicBezTo>
                    <a:pt x="10332" y="5115"/>
                    <a:pt x="10554" y="5300"/>
                    <a:pt x="10740" y="5534"/>
                  </a:cubicBezTo>
                  <a:cubicBezTo>
                    <a:pt x="10770" y="5595"/>
                    <a:pt x="10718" y="5671"/>
                    <a:pt x="10658" y="5671"/>
                  </a:cubicBezTo>
                  <a:cubicBezTo>
                    <a:pt x="10644" y="5671"/>
                    <a:pt x="10630" y="5667"/>
                    <a:pt x="10616" y="5658"/>
                  </a:cubicBezTo>
                  <a:cubicBezTo>
                    <a:pt x="10542" y="5609"/>
                    <a:pt x="10468" y="5534"/>
                    <a:pt x="10394" y="5473"/>
                  </a:cubicBezTo>
                  <a:cubicBezTo>
                    <a:pt x="10394" y="5572"/>
                    <a:pt x="10394" y="5658"/>
                    <a:pt x="10369" y="5744"/>
                  </a:cubicBezTo>
                  <a:cubicBezTo>
                    <a:pt x="10332" y="6028"/>
                    <a:pt x="10246" y="6324"/>
                    <a:pt x="10135" y="6596"/>
                  </a:cubicBezTo>
                  <a:cubicBezTo>
                    <a:pt x="10098" y="6695"/>
                    <a:pt x="10061" y="6781"/>
                    <a:pt x="9999" y="6868"/>
                  </a:cubicBezTo>
                  <a:cubicBezTo>
                    <a:pt x="9937" y="6991"/>
                    <a:pt x="9826" y="7065"/>
                    <a:pt x="9690" y="7090"/>
                  </a:cubicBezTo>
                  <a:cubicBezTo>
                    <a:pt x="9687" y="7090"/>
                    <a:pt x="9683" y="7090"/>
                    <a:pt x="9680" y="7090"/>
                  </a:cubicBezTo>
                  <a:cubicBezTo>
                    <a:pt x="9432" y="7090"/>
                    <a:pt x="9468" y="6643"/>
                    <a:pt x="9493" y="6473"/>
                  </a:cubicBezTo>
                  <a:cubicBezTo>
                    <a:pt x="9542" y="6004"/>
                    <a:pt x="9727" y="5559"/>
                    <a:pt x="10024" y="5189"/>
                  </a:cubicBezTo>
                  <a:cubicBezTo>
                    <a:pt x="9950" y="5139"/>
                    <a:pt x="9875" y="5090"/>
                    <a:pt x="9801" y="5041"/>
                  </a:cubicBezTo>
                  <a:cubicBezTo>
                    <a:pt x="9518" y="4856"/>
                    <a:pt x="9246" y="4658"/>
                    <a:pt x="8962" y="4473"/>
                  </a:cubicBezTo>
                  <a:cubicBezTo>
                    <a:pt x="8394" y="4127"/>
                    <a:pt x="7814" y="3806"/>
                    <a:pt x="7222" y="3522"/>
                  </a:cubicBezTo>
                  <a:lnTo>
                    <a:pt x="7209" y="3522"/>
                  </a:lnTo>
                  <a:lnTo>
                    <a:pt x="5358" y="2597"/>
                  </a:lnTo>
                  <a:cubicBezTo>
                    <a:pt x="4740" y="2288"/>
                    <a:pt x="4123" y="1992"/>
                    <a:pt x="3494" y="1733"/>
                  </a:cubicBezTo>
                  <a:cubicBezTo>
                    <a:pt x="3247" y="1621"/>
                    <a:pt x="2988" y="1535"/>
                    <a:pt x="2741" y="1424"/>
                  </a:cubicBezTo>
                  <a:cubicBezTo>
                    <a:pt x="2580" y="1332"/>
                    <a:pt x="2366" y="1187"/>
                    <a:pt x="2168" y="1187"/>
                  </a:cubicBezTo>
                  <a:cubicBezTo>
                    <a:pt x="2153" y="1187"/>
                    <a:pt x="2138" y="1188"/>
                    <a:pt x="2123" y="1189"/>
                  </a:cubicBezTo>
                  <a:cubicBezTo>
                    <a:pt x="2074" y="1189"/>
                    <a:pt x="2062" y="1115"/>
                    <a:pt x="2099" y="1091"/>
                  </a:cubicBezTo>
                  <a:cubicBezTo>
                    <a:pt x="2159" y="1053"/>
                    <a:pt x="2223" y="1039"/>
                    <a:pt x="2288" y="1039"/>
                  </a:cubicBezTo>
                  <a:close/>
                  <a:moveTo>
                    <a:pt x="3587" y="0"/>
                  </a:moveTo>
                  <a:cubicBezTo>
                    <a:pt x="3094" y="0"/>
                    <a:pt x="2602" y="72"/>
                    <a:pt x="2161" y="251"/>
                  </a:cubicBezTo>
                  <a:lnTo>
                    <a:pt x="2136" y="251"/>
                  </a:lnTo>
                  <a:cubicBezTo>
                    <a:pt x="1914" y="498"/>
                    <a:pt x="1704" y="770"/>
                    <a:pt x="1519" y="1054"/>
                  </a:cubicBezTo>
                  <a:cubicBezTo>
                    <a:pt x="1025" y="1745"/>
                    <a:pt x="655" y="2510"/>
                    <a:pt x="395" y="3325"/>
                  </a:cubicBezTo>
                  <a:cubicBezTo>
                    <a:pt x="383" y="3337"/>
                    <a:pt x="383" y="3350"/>
                    <a:pt x="371" y="3362"/>
                  </a:cubicBezTo>
                  <a:cubicBezTo>
                    <a:pt x="223" y="3819"/>
                    <a:pt x="111" y="4288"/>
                    <a:pt x="62" y="4757"/>
                  </a:cubicBezTo>
                  <a:cubicBezTo>
                    <a:pt x="0" y="5238"/>
                    <a:pt x="74" y="5720"/>
                    <a:pt x="284" y="6152"/>
                  </a:cubicBezTo>
                  <a:cubicBezTo>
                    <a:pt x="531" y="6596"/>
                    <a:pt x="877" y="6979"/>
                    <a:pt x="1309" y="7275"/>
                  </a:cubicBezTo>
                  <a:cubicBezTo>
                    <a:pt x="2235" y="7942"/>
                    <a:pt x="3197" y="8596"/>
                    <a:pt x="4271" y="8991"/>
                  </a:cubicBezTo>
                  <a:cubicBezTo>
                    <a:pt x="4814" y="9201"/>
                    <a:pt x="5333" y="9435"/>
                    <a:pt x="5864" y="9657"/>
                  </a:cubicBezTo>
                  <a:cubicBezTo>
                    <a:pt x="6382" y="9867"/>
                    <a:pt x="6901" y="10028"/>
                    <a:pt x="7444" y="10139"/>
                  </a:cubicBezTo>
                  <a:cubicBezTo>
                    <a:pt x="7755" y="10211"/>
                    <a:pt x="8082" y="10292"/>
                    <a:pt x="8402" y="10292"/>
                  </a:cubicBezTo>
                  <a:cubicBezTo>
                    <a:pt x="8629" y="10292"/>
                    <a:pt x="8851" y="10251"/>
                    <a:pt x="9061" y="10139"/>
                  </a:cubicBezTo>
                  <a:cubicBezTo>
                    <a:pt x="9493" y="9880"/>
                    <a:pt x="9851" y="9509"/>
                    <a:pt x="10110" y="9065"/>
                  </a:cubicBezTo>
                  <a:cubicBezTo>
                    <a:pt x="10406" y="8583"/>
                    <a:pt x="10653" y="8065"/>
                    <a:pt x="10851" y="7534"/>
                  </a:cubicBezTo>
                  <a:cubicBezTo>
                    <a:pt x="11061" y="6991"/>
                    <a:pt x="11307" y="6423"/>
                    <a:pt x="11369" y="5843"/>
                  </a:cubicBezTo>
                  <a:cubicBezTo>
                    <a:pt x="11493" y="4707"/>
                    <a:pt x="11036" y="3683"/>
                    <a:pt x="10246" y="2881"/>
                  </a:cubicBezTo>
                  <a:cubicBezTo>
                    <a:pt x="9518" y="2177"/>
                    <a:pt x="8616" y="1634"/>
                    <a:pt x="7728" y="1177"/>
                  </a:cubicBezTo>
                  <a:cubicBezTo>
                    <a:pt x="6777" y="696"/>
                    <a:pt x="5765" y="338"/>
                    <a:pt x="4728" y="116"/>
                  </a:cubicBezTo>
                  <a:cubicBezTo>
                    <a:pt x="4364" y="45"/>
                    <a:pt x="3975" y="0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2646677" y="1981520"/>
              <a:ext cx="394556" cy="1221953"/>
            </a:xfrm>
            <a:custGeom>
              <a:rect b="b" l="l" r="r" t="t"/>
              <a:pathLst>
                <a:path extrusionOk="0" h="15640" w="5050">
                  <a:moveTo>
                    <a:pt x="2147" y="1"/>
                  </a:moveTo>
                  <a:cubicBezTo>
                    <a:pt x="1422" y="1"/>
                    <a:pt x="670" y="256"/>
                    <a:pt x="0" y="481"/>
                  </a:cubicBezTo>
                  <a:cubicBezTo>
                    <a:pt x="235" y="654"/>
                    <a:pt x="445" y="864"/>
                    <a:pt x="642" y="1086"/>
                  </a:cubicBezTo>
                  <a:cubicBezTo>
                    <a:pt x="741" y="1197"/>
                    <a:pt x="827" y="1321"/>
                    <a:pt x="902" y="1457"/>
                  </a:cubicBezTo>
                  <a:cubicBezTo>
                    <a:pt x="1229" y="1278"/>
                    <a:pt x="1586" y="1192"/>
                    <a:pt x="1941" y="1192"/>
                  </a:cubicBezTo>
                  <a:cubicBezTo>
                    <a:pt x="2497" y="1192"/>
                    <a:pt x="3047" y="1403"/>
                    <a:pt x="3469" y="1802"/>
                  </a:cubicBezTo>
                  <a:cubicBezTo>
                    <a:pt x="4234" y="2555"/>
                    <a:pt x="4037" y="3851"/>
                    <a:pt x="3716" y="4765"/>
                  </a:cubicBezTo>
                  <a:cubicBezTo>
                    <a:pt x="3259" y="6036"/>
                    <a:pt x="2457" y="7184"/>
                    <a:pt x="2247" y="8542"/>
                  </a:cubicBezTo>
                  <a:cubicBezTo>
                    <a:pt x="2037" y="9900"/>
                    <a:pt x="2654" y="11307"/>
                    <a:pt x="2049" y="12615"/>
                  </a:cubicBezTo>
                  <a:cubicBezTo>
                    <a:pt x="1766" y="13220"/>
                    <a:pt x="1321" y="13726"/>
                    <a:pt x="778" y="14109"/>
                  </a:cubicBezTo>
                  <a:cubicBezTo>
                    <a:pt x="679" y="14627"/>
                    <a:pt x="544" y="15134"/>
                    <a:pt x="395" y="15640"/>
                  </a:cubicBezTo>
                  <a:cubicBezTo>
                    <a:pt x="642" y="15479"/>
                    <a:pt x="902" y="15343"/>
                    <a:pt x="1148" y="15171"/>
                  </a:cubicBezTo>
                  <a:cubicBezTo>
                    <a:pt x="1494" y="14961"/>
                    <a:pt x="1803" y="14701"/>
                    <a:pt x="2074" y="14418"/>
                  </a:cubicBezTo>
                  <a:cubicBezTo>
                    <a:pt x="2370" y="14109"/>
                    <a:pt x="2543" y="13714"/>
                    <a:pt x="2568" y="13282"/>
                  </a:cubicBezTo>
                  <a:cubicBezTo>
                    <a:pt x="2568" y="12875"/>
                    <a:pt x="2531" y="12455"/>
                    <a:pt x="2556" y="12048"/>
                  </a:cubicBezTo>
                  <a:cubicBezTo>
                    <a:pt x="2580" y="11319"/>
                    <a:pt x="2728" y="10591"/>
                    <a:pt x="3000" y="9912"/>
                  </a:cubicBezTo>
                  <a:cubicBezTo>
                    <a:pt x="3284" y="9221"/>
                    <a:pt x="3617" y="8554"/>
                    <a:pt x="3938" y="7875"/>
                  </a:cubicBezTo>
                  <a:cubicBezTo>
                    <a:pt x="4284" y="7209"/>
                    <a:pt x="4568" y="6517"/>
                    <a:pt x="4790" y="5802"/>
                  </a:cubicBezTo>
                  <a:cubicBezTo>
                    <a:pt x="4975" y="5123"/>
                    <a:pt x="5049" y="4431"/>
                    <a:pt x="5000" y="3740"/>
                  </a:cubicBezTo>
                  <a:cubicBezTo>
                    <a:pt x="4901" y="2518"/>
                    <a:pt x="4494" y="1000"/>
                    <a:pt x="3370" y="321"/>
                  </a:cubicBezTo>
                  <a:cubicBezTo>
                    <a:pt x="2987" y="88"/>
                    <a:pt x="2572" y="1"/>
                    <a:pt x="2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2374709" y="2957437"/>
              <a:ext cx="326036" cy="409089"/>
            </a:xfrm>
            <a:custGeom>
              <a:rect b="b" l="l" r="r" t="t"/>
              <a:pathLst>
                <a:path extrusionOk="0" h="5236" w="4173">
                  <a:moveTo>
                    <a:pt x="4173" y="1"/>
                  </a:moveTo>
                  <a:lnTo>
                    <a:pt x="4173" y="1"/>
                  </a:lnTo>
                  <a:cubicBezTo>
                    <a:pt x="3963" y="124"/>
                    <a:pt x="3728" y="198"/>
                    <a:pt x="3481" y="235"/>
                  </a:cubicBezTo>
                  <a:cubicBezTo>
                    <a:pt x="3185" y="285"/>
                    <a:pt x="2901" y="334"/>
                    <a:pt x="2605" y="384"/>
                  </a:cubicBezTo>
                  <a:cubicBezTo>
                    <a:pt x="2284" y="445"/>
                    <a:pt x="1963" y="507"/>
                    <a:pt x="1630" y="556"/>
                  </a:cubicBezTo>
                  <a:lnTo>
                    <a:pt x="1580" y="556"/>
                  </a:lnTo>
                  <a:cubicBezTo>
                    <a:pt x="1617" y="643"/>
                    <a:pt x="1642" y="729"/>
                    <a:pt x="1654" y="828"/>
                  </a:cubicBezTo>
                  <a:cubicBezTo>
                    <a:pt x="1679" y="1112"/>
                    <a:pt x="1679" y="1396"/>
                    <a:pt x="1654" y="1680"/>
                  </a:cubicBezTo>
                  <a:cubicBezTo>
                    <a:pt x="1630" y="1877"/>
                    <a:pt x="1605" y="2161"/>
                    <a:pt x="1408" y="2285"/>
                  </a:cubicBezTo>
                  <a:cubicBezTo>
                    <a:pt x="1372" y="2306"/>
                    <a:pt x="1339" y="2316"/>
                    <a:pt x="1309" y="2316"/>
                  </a:cubicBezTo>
                  <a:cubicBezTo>
                    <a:pt x="1120" y="2316"/>
                    <a:pt x="1034" y="1929"/>
                    <a:pt x="1013" y="1791"/>
                  </a:cubicBezTo>
                  <a:cubicBezTo>
                    <a:pt x="951" y="1383"/>
                    <a:pt x="988" y="951"/>
                    <a:pt x="1136" y="569"/>
                  </a:cubicBezTo>
                  <a:cubicBezTo>
                    <a:pt x="963" y="556"/>
                    <a:pt x="790" y="532"/>
                    <a:pt x="630" y="507"/>
                  </a:cubicBezTo>
                  <a:cubicBezTo>
                    <a:pt x="618" y="779"/>
                    <a:pt x="605" y="1063"/>
                    <a:pt x="568" y="1334"/>
                  </a:cubicBezTo>
                  <a:cubicBezTo>
                    <a:pt x="507" y="2013"/>
                    <a:pt x="420" y="2692"/>
                    <a:pt x="309" y="3371"/>
                  </a:cubicBezTo>
                  <a:cubicBezTo>
                    <a:pt x="260" y="3716"/>
                    <a:pt x="210" y="4062"/>
                    <a:pt x="149" y="4395"/>
                  </a:cubicBezTo>
                  <a:cubicBezTo>
                    <a:pt x="124" y="4568"/>
                    <a:pt x="87" y="4741"/>
                    <a:pt x="50" y="4914"/>
                  </a:cubicBezTo>
                  <a:cubicBezTo>
                    <a:pt x="25" y="5013"/>
                    <a:pt x="25" y="5111"/>
                    <a:pt x="0" y="5210"/>
                  </a:cubicBezTo>
                  <a:cubicBezTo>
                    <a:pt x="135" y="5226"/>
                    <a:pt x="272" y="5235"/>
                    <a:pt x="410" y="5235"/>
                  </a:cubicBezTo>
                  <a:cubicBezTo>
                    <a:pt x="587" y="5235"/>
                    <a:pt x="765" y="5220"/>
                    <a:pt x="939" y="5185"/>
                  </a:cubicBezTo>
                  <a:cubicBezTo>
                    <a:pt x="1358" y="5099"/>
                    <a:pt x="1766" y="5000"/>
                    <a:pt x="2173" y="4877"/>
                  </a:cubicBezTo>
                  <a:cubicBezTo>
                    <a:pt x="2506" y="4778"/>
                    <a:pt x="2790" y="4729"/>
                    <a:pt x="3025" y="4457"/>
                  </a:cubicBezTo>
                  <a:cubicBezTo>
                    <a:pt x="3432" y="3988"/>
                    <a:pt x="3555" y="3309"/>
                    <a:pt x="3716" y="2729"/>
                  </a:cubicBezTo>
                  <a:cubicBezTo>
                    <a:pt x="3938" y="1902"/>
                    <a:pt x="4086" y="1050"/>
                    <a:pt x="4160" y="198"/>
                  </a:cubicBezTo>
                  <a:cubicBezTo>
                    <a:pt x="4160" y="149"/>
                    <a:pt x="4160" y="75"/>
                    <a:pt x="4173" y="1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2029455" y="2833055"/>
              <a:ext cx="47347" cy="131493"/>
            </a:xfrm>
            <a:custGeom>
              <a:rect b="b" l="l" r="r" t="t"/>
              <a:pathLst>
                <a:path extrusionOk="0" h="1683" w="606">
                  <a:moveTo>
                    <a:pt x="482" y="1"/>
                  </a:moveTo>
                  <a:cubicBezTo>
                    <a:pt x="222" y="371"/>
                    <a:pt x="62" y="803"/>
                    <a:pt x="13" y="1260"/>
                  </a:cubicBezTo>
                  <a:cubicBezTo>
                    <a:pt x="0" y="1358"/>
                    <a:pt x="0" y="1469"/>
                    <a:pt x="25" y="1581"/>
                  </a:cubicBezTo>
                  <a:cubicBezTo>
                    <a:pt x="42" y="1640"/>
                    <a:pt x="53" y="1682"/>
                    <a:pt x="87" y="1682"/>
                  </a:cubicBezTo>
                  <a:cubicBezTo>
                    <a:pt x="102" y="1682"/>
                    <a:pt x="122" y="1674"/>
                    <a:pt x="148" y="1655"/>
                  </a:cubicBezTo>
                  <a:cubicBezTo>
                    <a:pt x="173" y="1630"/>
                    <a:pt x="210" y="1605"/>
                    <a:pt x="235" y="1581"/>
                  </a:cubicBezTo>
                  <a:cubicBezTo>
                    <a:pt x="253" y="1562"/>
                    <a:pt x="253" y="1562"/>
                    <a:pt x="252" y="1562"/>
                  </a:cubicBezTo>
                  <a:cubicBezTo>
                    <a:pt x="250" y="1562"/>
                    <a:pt x="247" y="1562"/>
                    <a:pt x="259" y="1544"/>
                  </a:cubicBezTo>
                  <a:cubicBezTo>
                    <a:pt x="272" y="1519"/>
                    <a:pt x="284" y="1494"/>
                    <a:pt x="309" y="1457"/>
                  </a:cubicBezTo>
                  <a:cubicBezTo>
                    <a:pt x="346" y="1371"/>
                    <a:pt x="383" y="1272"/>
                    <a:pt x="408" y="1186"/>
                  </a:cubicBezTo>
                  <a:cubicBezTo>
                    <a:pt x="494" y="939"/>
                    <a:pt x="556" y="692"/>
                    <a:pt x="593" y="445"/>
                  </a:cubicBezTo>
                  <a:cubicBezTo>
                    <a:pt x="605" y="359"/>
                    <a:pt x="605" y="272"/>
                    <a:pt x="593" y="186"/>
                  </a:cubicBezTo>
                  <a:cubicBezTo>
                    <a:pt x="580" y="161"/>
                    <a:pt x="568" y="136"/>
                    <a:pt x="556" y="112"/>
                  </a:cubicBezTo>
                  <a:lnTo>
                    <a:pt x="519" y="87"/>
                  </a:lnTo>
                  <a:cubicBezTo>
                    <a:pt x="506" y="62"/>
                    <a:pt x="506" y="50"/>
                    <a:pt x="519" y="25"/>
                  </a:cubicBezTo>
                  <a:lnTo>
                    <a:pt x="482" y="1"/>
                  </a:ln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2723791" y="2097230"/>
              <a:ext cx="25158" cy="67582"/>
            </a:xfrm>
            <a:custGeom>
              <a:rect b="b" l="l" r="r" t="t"/>
              <a:pathLst>
                <a:path extrusionOk="0" h="865" w="322">
                  <a:moveTo>
                    <a:pt x="322" y="0"/>
                  </a:moveTo>
                  <a:cubicBezTo>
                    <a:pt x="211" y="37"/>
                    <a:pt x="100" y="74"/>
                    <a:pt x="1" y="124"/>
                  </a:cubicBezTo>
                  <a:cubicBezTo>
                    <a:pt x="112" y="358"/>
                    <a:pt x="211" y="605"/>
                    <a:pt x="260" y="864"/>
                  </a:cubicBezTo>
                  <a:cubicBezTo>
                    <a:pt x="310" y="580"/>
                    <a:pt x="322" y="29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2329394" y="2316149"/>
              <a:ext cx="62738" cy="122273"/>
            </a:xfrm>
            <a:custGeom>
              <a:rect b="b" l="l" r="r" t="t"/>
              <a:pathLst>
                <a:path extrusionOk="0" h="1565" w="803">
                  <a:moveTo>
                    <a:pt x="704" y="0"/>
                  </a:moveTo>
                  <a:cubicBezTo>
                    <a:pt x="395" y="321"/>
                    <a:pt x="173" y="692"/>
                    <a:pt x="50" y="1111"/>
                  </a:cubicBezTo>
                  <a:cubicBezTo>
                    <a:pt x="25" y="1210"/>
                    <a:pt x="0" y="1333"/>
                    <a:pt x="0" y="1444"/>
                  </a:cubicBezTo>
                  <a:cubicBezTo>
                    <a:pt x="0" y="1482"/>
                    <a:pt x="0" y="1519"/>
                    <a:pt x="25" y="1556"/>
                  </a:cubicBezTo>
                  <a:cubicBezTo>
                    <a:pt x="31" y="1562"/>
                    <a:pt x="37" y="1565"/>
                    <a:pt x="45" y="1565"/>
                  </a:cubicBezTo>
                  <a:cubicBezTo>
                    <a:pt x="53" y="1565"/>
                    <a:pt x="62" y="1562"/>
                    <a:pt x="74" y="1556"/>
                  </a:cubicBezTo>
                  <a:cubicBezTo>
                    <a:pt x="259" y="1494"/>
                    <a:pt x="358" y="1284"/>
                    <a:pt x="445" y="1136"/>
                  </a:cubicBezTo>
                  <a:cubicBezTo>
                    <a:pt x="568" y="914"/>
                    <a:pt x="667" y="679"/>
                    <a:pt x="753" y="432"/>
                  </a:cubicBezTo>
                  <a:cubicBezTo>
                    <a:pt x="790" y="346"/>
                    <a:pt x="803" y="259"/>
                    <a:pt x="803" y="161"/>
                  </a:cubicBezTo>
                  <a:lnTo>
                    <a:pt x="803" y="124"/>
                  </a:lnTo>
                  <a:cubicBezTo>
                    <a:pt x="766" y="124"/>
                    <a:pt x="729" y="99"/>
                    <a:pt x="716" y="50"/>
                  </a:cubicBezTo>
                  <a:cubicBezTo>
                    <a:pt x="716" y="37"/>
                    <a:pt x="704" y="25"/>
                    <a:pt x="704" y="0"/>
                  </a:cubicBez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1645606" y="1917454"/>
              <a:ext cx="852633" cy="1012096"/>
            </a:xfrm>
            <a:custGeom>
              <a:rect b="b" l="l" r="r" t="t"/>
              <a:pathLst>
                <a:path extrusionOk="0" h="12954" w="10913">
                  <a:moveTo>
                    <a:pt x="4106" y="1542"/>
                  </a:moveTo>
                  <a:cubicBezTo>
                    <a:pt x="4199" y="1542"/>
                    <a:pt x="4291" y="1544"/>
                    <a:pt x="4382" y="1548"/>
                  </a:cubicBezTo>
                  <a:cubicBezTo>
                    <a:pt x="5617" y="1585"/>
                    <a:pt x="6814" y="1980"/>
                    <a:pt x="7826" y="2696"/>
                  </a:cubicBezTo>
                  <a:cubicBezTo>
                    <a:pt x="8271" y="3005"/>
                    <a:pt x="8678" y="3363"/>
                    <a:pt x="9048" y="3770"/>
                  </a:cubicBezTo>
                  <a:cubicBezTo>
                    <a:pt x="9357" y="4128"/>
                    <a:pt x="9703" y="4610"/>
                    <a:pt x="9666" y="5103"/>
                  </a:cubicBezTo>
                  <a:cubicBezTo>
                    <a:pt x="9703" y="5140"/>
                    <a:pt x="9727" y="5190"/>
                    <a:pt x="9740" y="5239"/>
                  </a:cubicBezTo>
                  <a:cubicBezTo>
                    <a:pt x="9740" y="5362"/>
                    <a:pt x="9715" y="5498"/>
                    <a:pt x="9666" y="5609"/>
                  </a:cubicBezTo>
                  <a:cubicBezTo>
                    <a:pt x="9567" y="5893"/>
                    <a:pt x="9431" y="6165"/>
                    <a:pt x="9271" y="6412"/>
                  </a:cubicBezTo>
                  <a:cubicBezTo>
                    <a:pt x="9221" y="6510"/>
                    <a:pt x="9160" y="6585"/>
                    <a:pt x="9086" y="6659"/>
                  </a:cubicBezTo>
                  <a:cubicBezTo>
                    <a:pt x="8999" y="6757"/>
                    <a:pt x="8876" y="6807"/>
                    <a:pt x="8740" y="6807"/>
                  </a:cubicBezTo>
                  <a:cubicBezTo>
                    <a:pt x="8505" y="6733"/>
                    <a:pt x="8629" y="6313"/>
                    <a:pt x="8678" y="6152"/>
                  </a:cubicBezTo>
                  <a:cubicBezTo>
                    <a:pt x="8814" y="5708"/>
                    <a:pt x="9073" y="5325"/>
                    <a:pt x="9406" y="5017"/>
                  </a:cubicBezTo>
                  <a:cubicBezTo>
                    <a:pt x="9234" y="4535"/>
                    <a:pt x="8950" y="4091"/>
                    <a:pt x="8579" y="3733"/>
                  </a:cubicBezTo>
                  <a:cubicBezTo>
                    <a:pt x="7826" y="2931"/>
                    <a:pt x="6876" y="2351"/>
                    <a:pt x="5827" y="2017"/>
                  </a:cubicBezTo>
                  <a:cubicBezTo>
                    <a:pt x="5308" y="1857"/>
                    <a:pt x="4777" y="1783"/>
                    <a:pt x="4247" y="1758"/>
                  </a:cubicBezTo>
                  <a:cubicBezTo>
                    <a:pt x="4155" y="1756"/>
                    <a:pt x="4059" y="1754"/>
                    <a:pt x="3962" y="1754"/>
                  </a:cubicBezTo>
                  <a:cubicBezTo>
                    <a:pt x="3537" y="1754"/>
                    <a:pt x="3078" y="1789"/>
                    <a:pt x="2716" y="1980"/>
                  </a:cubicBezTo>
                  <a:cubicBezTo>
                    <a:pt x="2706" y="1987"/>
                    <a:pt x="2695" y="1989"/>
                    <a:pt x="2686" y="1989"/>
                  </a:cubicBezTo>
                  <a:cubicBezTo>
                    <a:pt x="2641" y="1989"/>
                    <a:pt x="2615" y="1925"/>
                    <a:pt x="2667" y="1894"/>
                  </a:cubicBezTo>
                  <a:cubicBezTo>
                    <a:pt x="3095" y="1612"/>
                    <a:pt x="3602" y="1542"/>
                    <a:pt x="4106" y="1542"/>
                  </a:cubicBezTo>
                  <a:close/>
                  <a:moveTo>
                    <a:pt x="4727" y="0"/>
                  </a:moveTo>
                  <a:cubicBezTo>
                    <a:pt x="4325" y="0"/>
                    <a:pt x="3931" y="73"/>
                    <a:pt x="3568" y="252"/>
                  </a:cubicBezTo>
                  <a:cubicBezTo>
                    <a:pt x="3309" y="561"/>
                    <a:pt x="3074" y="906"/>
                    <a:pt x="2827" y="1227"/>
                  </a:cubicBezTo>
                  <a:cubicBezTo>
                    <a:pt x="2346" y="1857"/>
                    <a:pt x="1889" y="2499"/>
                    <a:pt x="1420" y="3128"/>
                  </a:cubicBezTo>
                  <a:cubicBezTo>
                    <a:pt x="988" y="3721"/>
                    <a:pt x="568" y="4301"/>
                    <a:pt x="136" y="4881"/>
                  </a:cubicBezTo>
                  <a:cubicBezTo>
                    <a:pt x="87" y="4943"/>
                    <a:pt x="50" y="5017"/>
                    <a:pt x="0" y="5079"/>
                  </a:cubicBezTo>
                  <a:cubicBezTo>
                    <a:pt x="95" y="5074"/>
                    <a:pt x="190" y="5072"/>
                    <a:pt x="285" y="5072"/>
                  </a:cubicBezTo>
                  <a:cubicBezTo>
                    <a:pt x="761" y="5072"/>
                    <a:pt x="1241" y="5124"/>
                    <a:pt x="1704" y="5227"/>
                  </a:cubicBezTo>
                  <a:cubicBezTo>
                    <a:pt x="2469" y="5400"/>
                    <a:pt x="3210" y="5659"/>
                    <a:pt x="3901" y="6004"/>
                  </a:cubicBezTo>
                  <a:cubicBezTo>
                    <a:pt x="4580" y="6338"/>
                    <a:pt x="5234" y="6720"/>
                    <a:pt x="5864" y="7140"/>
                  </a:cubicBezTo>
                  <a:cubicBezTo>
                    <a:pt x="6592" y="7597"/>
                    <a:pt x="7259" y="8152"/>
                    <a:pt x="7851" y="8782"/>
                  </a:cubicBezTo>
                  <a:cubicBezTo>
                    <a:pt x="8876" y="9905"/>
                    <a:pt x="8728" y="11534"/>
                    <a:pt x="8518" y="12954"/>
                  </a:cubicBezTo>
                  <a:lnTo>
                    <a:pt x="8567" y="12855"/>
                  </a:lnTo>
                  <a:cubicBezTo>
                    <a:pt x="8740" y="12448"/>
                    <a:pt x="8937" y="12053"/>
                    <a:pt x="9160" y="11670"/>
                  </a:cubicBezTo>
                  <a:cubicBezTo>
                    <a:pt x="9209" y="11510"/>
                    <a:pt x="9271" y="11349"/>
                    <a:pt x="9308" y="11176"/>
                  </a:cubicBezTo>
                  <a:cubicBezTo>
                    <a:pt x="9332" y="11078"/>
                    <a:pt x="9357" y="10979"/>
                    <a:pt x="9394" y="10893"/>
                  </a:cubicBezTo>
                  <a:cubicBezTo>
                    <a:pt x="9382" y="10868"/>
                    <a:pt x="9382" y="10856"/>
                    <a:pt x="9394" y="10843"/>
                  </a:cubicBezTo>
                  <a:cubicBezTo>
                    <a:pt x="9456" y="10510"/>
                    <a:pt x="9555" y="10189"/>
                    <a:pt x="9666" y="9868"/>
                  </a:cubicBezTo>
                  <a:cubicBezTo>
                    <a:pt x="9752" y="9559"/>
                    <a:pt x="9863" y="9263"/>
                    <a:pt x="9974" y="8967"/>
                  </a:cubicBezTo>
                  <a:cubicBezTo>
                    <a:pt x="10196" y="8350"/>
                    <a:pt x="10419" y="7745"/>
                    <a:pt x="10591" y="7115"/>
                  </a:cubicBezTo>
                  <a:cubicBezTo>
                    <a:pt x="10740" y="6585"/>
                    <a:pt x="10826" y="6029"/>
                    <a:pt x="10863" y="5474"/>
                  </a:cubicBezTo>
                  <a:cubicBezTo>
                    <a:pt x="10900" y="4918"/>
                    <a:pt x="10912" y="4313"/>
                    <a:pt x="10727" y="3782"/>
                  </a:cubicBezTo>
                  <a:cubicBezTo>
                    <a:pt x="10369" y="2746"/>
                    <a:pt x="9406" y="1968"/>
                    <a:pt x="8518" y="1412"/>
                  </a:cubicBezTo>
                  <a:cubicBezTo>
                    <a:pt x="7703" y="869"/>
                    <a:pt x="6802" y="450"/>
                    <a:pt x="5864" y="166"/>
                  </a:cubicBezTo>
                  <a:cubicBezTo>
                    <a:pt x="5488" y="64"/>
                    <a:pt x="5104" y="0"/>
                    <a:pt x="4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2400726" y="2731799"/>
              <a:ext cx="309707" cy="258532"/>
            </a:xfrm>
            <a:custGeom>
              <a:rect b="b" l="l" r="r" t="t"/>
              <a:pathLst>
                <a:path extrusionOk="0" h="3309" w="3964">
                  <a:moveTo>
                    <a:pt x="2112" y="0"/>
                  </a:moveTo>
                  <a:cubicBezTo>
                    <a:pt x="1803" y="13"/>
                    <a:pt x="1494" y="62"/>
                    <a:pt x="1186" y="136"/>
                  </a:cubicBezTo>
                  <a:cubicBezTo>
                    <a:pt x="828" y="223"/>
                    <a:pt x="470" y="334"/>
                    <a:pt x="198" y="605"/>
                  </a:cubicBezTo>
                  <a:cubicBezTo>
                    <a:pt x="136" y="692"/>
                    <a:pt x="62" y="766"/>
                    <a:pt x="1" y="852"/>
                  </a:cubicBezTo>
                  <a:cubicBezTo>
                    <a:pt x="161" y="914"/>
                    <a:pt x="223" y="1198"/>
                    <a:pt x="248" y="1346"/>
                  </a:cubicBezTo>
                  <a:cubicBezTo>
                    <a:pt x="297" y="1642"/>
                    <a:pt x="309" y="1938"/>
                    <a:pt x="309" y="2235"/>
                  </a:cubicBezTo>
                  <a:cubicBezTo>
                    <a:pt x="309" y="2593"/>
                    <a:pt x="297" y="2938"/>
                    <a:pt x="297" y="3296"/>
                  </a:cubicBezTo>
                  <a:cubicBezTo>
                    <a:pt x="386" y="3305"/>
                    <a:pt x="476" y="3309"/>
                    <a:pt x="566" y="3309"/>
                  </a:cubicBezTo>
                  <a:cubicBezTo>
                    <a:pt x="1133" y="3309"/>
                    <a:pt x="1704" y="3156"/>
                    <a:pt x="2247" y="3049"/>
                  </a:cubicBezTo>
                  <a:cubicBezTo>
                    <a:pt x="2531" y="2988"/>
                    <a:pt x="2803" y="2951"/>
                    <a:pt x="3087" y="2889"/>
                  </a:cubicBezTo>
                  <a:cubicBezTo>
                    <a:pt x="3346" y="2840"/>
                    <a:pt x="3593" y="2753"/>
                    <a:pt x="3864" y="2716"/>
                  </a:cubicBezTo>
                  <a:cubicBezTo>
                    <a:pt x="3926" y="2050"/>
                    <a:pt x="3963" y="1309"/>
                    <a:pt x="3655" y="729"/>
                  </a:cubicBezTo>
                  <a:cubicBezTo>
                    <a:pt x="3358" y="198"/>
                    <a:pt x="2692" y="13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1846164" y="2034492"/>
              <a:ext cx="562380" cy="416745"/>
            </a:xfrm>
            <a:custGeom>
              <a:rect b="b" l="l" r="r" t="t"/>
              <a:pathLst>
                <a:path extrusionOk="0" h="5334" w="7198">
                  <a:moveTo>
                    <a:pt x="6864" y="3667"/>
                  </a:moveTo>
                  <a:cubicBezTo>
                    <a:pt x="6877" y="3716"/>
                    <a:pt x="6914" y="3753"/>
                    <a:pt x="6963" y="3766"/>
                  </a:cubicBezTo>
                  <a:lnTo>
                    <a:pt x="6963" y="3778"/>
                  </a:lnTo>
                  <a:cubicBezTo>
                    <a:pt x="6951" y="3864"/>
                    <a:pt x="6938" y="3951"/>
                    <a:pt x="6901" y="4025"/>
                  </a:cubicBezTo>
                  <a:cubicBezTo>
                    <a:pt x="6827" y="4272"/>
                    <a:pt x="6716" y="4506"/>
                    <a:pt x="6593" y="4729"/>
                  </a:cubicBezTo>
                  <a:lnTo>
                    <a:pt x="6568" y="4778"/>
                  </a:lnTo>
                  <a:cubicBezTo>
                    <a:pt x="6494" y="4914"/>
                    <a:pt x="6407" y="5087"/>
                    <a:pt x="6247" y="5124"/>
                  </a:cubicBezTo>
                  <a:cubicBezTo>
                    <a:pt x="6235" y="5124"/>
                    <a:pt x="6222" y="5124"/>
                    <a:pt x="6222" y="5136"/>
                  </a:cubicBezTo>
                  <a:cubicBezTo>
                    <a:pt x="6210" y="5111"/>
                    <a:pt x="6210" y="5074"/>
                    <a:pt x="6210" y="5049"/>
                  </a:cubicBezTo>
                  <a:cubicBezTo>
                    <a:pt x="6210" y="4938"/>
                    <a:pt x="6222" y="4827"/>
                    <a:pt x="6259" y="4716"/>
                  </a:cubicBezTo>
                  <a:cubicBezTo>
                    <a:pt x="6370" y="4334"/>
                    <a:pt x="6580" y="3963"/>
                    <a:pt x="6864" y="3667"/>
                  </a:cubicBezTo>
                  <a:close/>
                  <a:moveTo>
                    <a:pt x="1544" y="1"/>
                  </a:moveTo>
                  <a:cubicBezTo>
                    <a:pt x="902" y="1"/>
                    <a:pt x="458" y="112"/>
                    <a:pt x="75" y="359"/>
                  </a:cubicBezTo>
                  <a:cubicBezTo>
                    <a:pt x="1" y="408"/>
                    <a:pt x="38" y="507"/>
                    <a:pt x="112" y="507"/>
                  </a:cubicBezTo>
                  <a:lnTo>
                    <a:pt x="124" y="519"/>
                  </a:lnTo>
                  <a:cubicBezTo>
                    <a:pt x="137" y="519"/>
                    <a:pt x="149" y="519"/>
                    <a:pt x="161" y="507"/>
                  </a:cubicBezTo>
                  <a:cubicBezTo>
                    <a:pt x="445" y="359"/>
                    <a:pt x="816" y="285"/>
                    <a:pt x="1322" y="285"/>
                  </a:cubicBezTo>
                  <a:cubicBezTo>
                    <a:pt x="1445" y="285"/>
                    <a:pt x="1556" y="285"/>
                    <a:pt x="1680" y="297"/>
                  </a:cubicBezTo>
                  <a:cubicBezTo>
                    <a:pt x="2210" y="309"/>
                    <a:pt x="2741" y="396"/>
                    <a:pt x="3260" y="544"/>
                  </a:cubicBezTo>
                  <a:cubicBezTo>
                    <a:pt x="4297" y="877"/>
                    <a:pt x="5235" y="1457"/>
                    <a:pt x="5988" y="2247"/>
                  </a:cubicBezTo>
                  <a:cubicBezTo>
                    <a:pt x="6358" y="2593"/>
                    <a:pt x="6630" y="3025"/>
                    <a:pt x="6815" y="3507"/>
                  </a:cubicBezTo>
                  <a:cubicBezTo>
                    <a:pt x="6469" y="3815"/>
                    <a:pt x="6222" y="4198"/>
                    <a:pt x="6086" y="4642"/>
                  </a:cubicBezTo>
                  <a:cubicBezTo>
                    <a:pt x="6037" y="4766"/>
                    <a:pt x="5951" y="5062"/>
                    <a:pt x="6049" y="5222"/>
                  </a:cubicBezTo>
                  <a:cubicBezTo>
                    <a:pt x="6074" y="5272"/>
                    <a:pt x="6111" y="5309"/>
                    <a:pt x="6173" y="5321"/>
                  </a:cubicBezTo>
                  <a:cubicBezTo>
                    <a:pt x="6185" y="5333"/>
                    <a:pt x="6210" y="5333"/>
                    <a:pt x="6222" y="5333"/>
                  </a:cubicBezTo>
                  <a:cubicBezTo>
                    <a:pt x="6346" y="5321"/>
                    <a:pt x="6457" y="5272"/>
                    <a:pt x="6543" y="5185"/>
                  </a:cubicBezTo>
                  <a:cubicBezTo>
                    <a:pt x="6617" y="5111"/>
                    <a:pt x="6667" y="5025"/>
                    <a:pt x="6716" y="4951"/>
                  </a:cubicBezTo>
                  <a:lnTo>
                    <a:pt x="6728" y="4926"/>
                  </a:lnTo>
                  <a:cubicBezTo>
                    <a:pt x="6901" y="4679"/>
                    <a:pt x="7025" y="4408"/>
                    <a:pt x="7136" y="4111"/>
                  </a:cubicBezTo>
                  <a:cubicBezTo>
                    <a:pt x="7185" y="3988"/>
                    <a:pt x="7197" y="3864"/>
                    <a:pt x="7197" y="3729"/>
                  </a:cubicBezTo>
                  <a:cubicBezTo>
                    <a:pt x="7185" y="3679"/>
                    <a:pt x="7173" y="3630"/>
                    <a:pt x="7136" y="3593"/>
                  </a:cubicBezTo>
                  <a:cubicBezTo>
                    <a:pt x="7148" y="3198"/>
                    <a:pt x="6938" y="2754"/>
                    <a:pt x="6494" y="2247"/>
                  </a:cubicBezTo>
                  <a:cubicBezTo>
                    <a:pt x="6136" y="1828"/>
                    <a:pt x="5716" y="1470"/>
                    <a:pt x="5259" y="1161"/>
                  </a:cubicBezTo>
                  <a:cubicBezTo>
                    <a:pt x="4260" y="445"/>
                    <a:pt x="3050" y="38"/>
                    <a:pt x="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1438251" y="2500300"/>
              <a:ext cx="682856" cy="478468"/>
            </a:xfrm>
            <a:custGeom>
              <a:rect b="b" l="l" r="r" t="t"/>
              <a:pathLst>
                <a:path extrusionOk="0" h="6124" w="8740">
                  <a:moveTo>
                    <a:pt x="8061" y="4309"/>
                  </a:moveTo>
                  <a:cubicBezTo>
                    <a:pt x="8061" y="4334"/>
                    <a:pt x="8073" y="4346"/>
                    <a:pt x="8086" y="4358"/>
                  </a:cubicBezTo>
                  <a:cubicBezTo>
                    <a:pt x="8098" y="4371"/>
                    <a:pt x="8098" y="4383"/>
                    <a:pt x="8098" y="4395"/>
                  </a:cubicBezTo>
                  <a:lnTo>
                    <a:pt x="8110" y="4408"/>
                  </a:lnTo>
                  <a:cubicBezTo>
                    <a:pt x="8123" y="4420"/>
                    <a:pt x="8123" y="4432"/>
                    <a:pt x="8135" y="4457"/>
                  </a:cubicBezTo>
                  <a:cubicBezTo>
                    <a:pt x="8147" y="4531"/>
                    <a:pt x="8147" y="4618"/>
                    <a:pt x="8135" y="4704"/>
                  </a:cubicBezTo>
                  <a:cubicBezTo>
                    <a:pt x="8098" y="4951"/>
                    <a:pt x="8036" y="5198"/>
                    <a:pt x="7950" y="5432"/>
                  </a:cubicBezTo>
                  <a:cubicBezTo>
                    <a:pt x="7925" y="5519"/>
                    <a:pt x="7888" y="5617"/>
                    <a:pt x="7851" y="5704"/>
                  </a:cubicBezTo>
                  <a:cubicBezTo>
                    <a:pt x="7839" y="5741"/>
                    <a:pt x="7826" y="5766"/>
                    <a:pt x="7802" y="5790"/>
                  </a:cubicBezTo>
                  <a:lnTo>
                    <a:pt x="7802" y="5803"/>
                  </a:lnTo>
                  <a:lnTo>
                    <a:pt x="7777" y="5827"/>
                  </a:lnTo>
                  <a:cubicBezTo>
                    <a:pt x="7765" y="5852"/>
                    <a:pt x="7740" y="5877"/>
                    <a:pt x="7703" y="5889"/>
                  </a:cubicBezTo>
                  <a:cubicBezTo>
                    <a:pt x="7691" y="5901"/>
                    <a:pt x="7678" y="5914"/>
                    <a:pt x="7666" y="5914"/>
                  </a:cubicBezTo>
                  <a:cubicBezTo>
                    <a:pt x="7654" y="5914"/>
                    <a:pt x="7641" y="5889"/>
                    <a:pt x="7629" y="5840"/>
                  </a:cubicBezTo>
                  <a:cubicBezTo>
                    <a:pt x="7617" y="5728"/>
                    <a:pt x="7617" y="5617"/>
                    <a:pt x="7629" y="5506"/>
                  </a:cubicBezTo>
                  <a:cubicBezTo>
                    <a:pt x="7678" y="5074"/>
                    <a:pt x="7826" y="4667"/>
                    <a:pt x="8061" y="4309"/>
                  </a:cubicBezTo>
                  <a:close/>
                  <a:moveTo>
                    <a:pt x="260" y="1"/>
                  </a:moveTo>
                  <a:cubicBezTo>
                    <a:pt x="186" y="1"/>
                    <a:pt x="112" y="26"/>
                    <a:pt x="50" y="75"/>
                  </a:cubicBezTo>
                  <a:cubicBezTo>
                    <a:pt x="25" y="87"/>
                    <a:pt x="0" y="124"/>
                    <a:pt x="13" y="161"/>
                  </a:cubicBezTo>
                  <a:cubicBezTo>
                    <a:pt x="25" y="198"/>
                    <a:pt x="50" y="223"/>
                    <a:pt x="87" y="223"/>
                  </a:cubicBezTo>
                  <a:lnTo>
                    <a:pt x="112" y="223"/>
                  </a:lnTo>
                  <a:cubicBezTo>
                    <a:pt x="284" y="235"/>
                    <a:pt x="432" y="297"/>
                    <a:pt x="581" y="396"/>
                  </a:cubicBezTo>
                  <a:lnTo>
                    <a:pt x="692" y="458"/>
                  </a:lnTo>
                  <a:cubicBezTo>
                    <a:pt x="840" y="532"/>
                    <a:pt x="1000" y="593"/>
                    <a:pt x="1173" y="655"/>
                  </a:cubicBezTo>
                  <a:lnTo>
                    <a:pt x="1432" y="766"/>
                  </a:lnTo>
                  <a:cubicBezTo>
                    <a:pt x="2136" y="1050"/>
                    <a:pt x="2803" y="1383"/>
                    <a:pt x="3296" y="1630"/>
                  </a:cubicBezTo>
                  <a:lnTo>
                    <a:pt x="3815" y="1890"/>
                  </a:lnTo>
                  <a:cubicBezTo>
                    <a:pt x="4259" y="2112"/>
                    <a:pt x="4703" y="2334"/>
                    <a:pt x="5148" y="2568"/>
                  </a:cubicBezTo>
                  <a:lnTo>
                    <a:pt x="5506" y="2741"/>
                  </a:lnTo>
                  <a:cubicBezTo>
                    <a:pt x="5987" y="2976"/>
                    <a:pt x="6456" y="3223"/>
                    <a:pt x="6901" y="3507"/>
                  </a:cubicBezTo>
                  <a:cubicBezTo>
                    <a:pt x="7036" y="3593"/>
                    <a:pt x="7172" y="3692"/>
                    <a:pt x="7308" y="3778"/>
                  </a:cubicBezTo>
                  <a:cubicBezTo>
                    <a:pt x="7431" y="3865"/>
                    <a:pt x="7592" y="3976"/>
                    <a:pt x="7740" y="4074"/>
                  </a:cubicBezTo>
                  <a:cubicBezTo>
                    <a:pt x="7814" y="4111"/>
                    <a:pt x="7876" y="4161"/>
                    <a:pt x="7938" y="4210"/>
                  </a:cubicBezTo>
                  <a:cubicBezTo>
                    <a:pt x="7654" y="4581"/>
                    <a:pt x="7469" y="5013"/>
                    <a:pt x="7419" y="5482"/>
                  </a:cubicBezTo>
                  <a:cubicBezTo>
                    <a:pt x="7394" y="5667"/>
                    <a:pt x="7382" y="5938"/>
                    <a:pt x="7493" y="6062"/>
                  </a:cubicBezTo>
                  <a:cubicBezTo>
                    <a:pt x="7530" y="6099"/>
                    <a:pt x="7592" y="6124"/>
                    <a:pt x="7654" y="6124"/>
                  </a:cubicBezTo>
                  <a:lnTo>
                    <a:pt x="7666" y="6124"/>
                  </a:lnTo>
                  <a:cubicBezTo>
                    <a:pt x="7802" y="6099"/>
                    <a:pt x="7913" y="6012"/>
                    <a:pt x="7987" y="5889"/>
                  </a:cubicBezTo>
                  <a:cubicBezTo>
                    <a:pt x="8036" y="5815"/>
                    <a:pt x="8086" y="5716"/>
                    <a:pt x="8110" y="5630"/>
                  </a:cubicBezTo>
                  <a:lnTo>
                    <a:pt x="8110" y="5605"/>
                  </a:lnTo>
                  <a:cubicBezTo>
                    <a:pt x="8234" y="5333"/>
                    <a:pt x="8308" y="5037"/>
                    <a:pt x="8357" y="4741"/>
                  </a:cubicBezTo>
                  <a:cubicBezTo>
                    <a:pt x="8357" y="4679"/>
                    <a:pt x="8370" y="4618"/>
                    <a:pt x="8370" y="4556"/>
                  </a:cubicBezTo>
                  <a:cubicBezTo>
                    <a:pt x="8431" y="4593"/>
                    <a:pt x="8493" y="4642"/>
                    <a:pt x="8555" y="4692"/>
                  </a:cubicBezTo>
                  <a:cubicBezTo>
                    <a:pt x="8567" y="4704"/>
                    <a:pt x="8592" y="4704"/>
                    <a:pt x="8617" y="4704"/>
                  </a:cubicBezTo>
                  <a:cubicBezTo>
                    <a:pt x="8654" y="4704"/>
                    <a:pt x="8691" y="4679"/>
                    <a:pt x="8715" y="4642"/>
                  </a:cubicBezTo>
                  <a:cubicBezTo>
                    <a:pt x="8740" y="4605"/>
                    <a:pt x="8740" y="4568"/>
                    <a:pt x="8715" y="4531"/>
                  </a:cubicBezTo>
                  <a:cubicBezTo>
                    <a:pt x="8542" y="4309"/>
                    <a:pt x="8333" y="4111"/>
                    <a:pt x="8098" y="3976"/>
                  </a:cubicBezTo>
                  <a:lnTo>
                    <a:pt x="8049" y="3939"/>
                  </a:lnTo>
                  <a:cubicBezTo>
                    <a:pt x="7950" y="3877"/>
                    <a:pt x="7839" y="3803"/>
                    <a:pt x="7740" y="3729"/>
                  </a:cubicBezTo>
                  <a:cubicBezTo>
                    <a:pt x="7592" y="3630"/>
                    <a:pt x="7431" y="3531"/>
                    <a:pt x="7283" y="3420"/>
                  </a:cubicBezTo>
                  <a:cubicBezTo>
                    <a:pt x="6802" y="3099"/>
                    <a:pt x="6308" y="2803"/>
                    <a:pt x="5790" y="2531"/>
                  </a:cubicBezTo>
                  <a:lnTo>
                    <a:pt x="5481" y="2371"/>
                  </a:lnTo>
                  <a:cubicBezTo>
                    <a:pt x="4975" y="2099"/>
                    <a:pt x="4457" y="1840"/>
                    <a:pt x="3950" y="1593"/>
                  </a:cubicBezTo>
                  <a:lnTo>
                    <a:pt x="3555" y="1408"/>
                  </a:lnTo>
                  <a:cubicBezTo>
                    <a:pt x="2790" y="1038"/>
                    <a:pt x="2198" y="766"/>
                    <a:pt x="1630" y="532"/>
                  </a:cubicBezTo>
                  <a:lnTo>
                    <a:pt x="1321" y="408"/>
                  </a:lnTo>
                  <a:cubicBezTo>
                    <a:pt x="1111" y="322"/>
                    <a:pt x="902" y="248"/>
                    <a:pt x="704" y="149"/>
                  </a:cubicBezTo>
                  <a:lnTo>
                    <a:pt x="667" y="137"/>
                  </a:lnTo>
                  <a:cubicBezTo>
                    <a:pt x="544" y="63"/>
                    <a:pt x="408" y="26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1256913" y="1751975"/>
              <a:ext cx="1802615" cy="1639558"/>
            </a:xfrm>
            <a:custGeom>
              <a:rect b="b" l="l" r="r" t="t"/>
              <a:pathLst>
                <a:path extrusionOk="0" h="20985" w="23072">
                  <a:moveTo>
                    <a:pt x="13762" y="977"/>
                  </a:moveTo>
                  <a:cubicBezTo>
                    <a:pt x="13676" y="1026"/>
                    <a:pt x="13603" y="1074"/>
                    <a:pt x="13542" y="1111"/>
                  </a:cubicBezTo>
                  <a:lnTo>
                    <a:pt x="13406" y="1062"/>
                  </a:lnTo>
                  <a:cubicBezTo>
                    <a:pt x="13525" y="1014"/>
                    <a:pt x="13633" y="989"/>
                    <a:pt x="13762" y="977"/>
                  </a:cubicBezTo>
                  <a:close/>
                  <a:moveTo>
                    <a:pt x="11530" y="1543"/>
                  </a:moveTo>
                  <a:cubicBezTo>
                    <a:pt x="11505" y="1592"/>
                    <a:pt x="11481" y="1642"/>
                    <a:pt x="11456" y="1691"/>
                  </a:cubicBezTo>
                  <a:cubicBezTo>
                    <a:pt x="11431" y="1667"/>
                    <a:pt x="11419" y="1629"/>
                    <a:pt x="11419" y="1605"/>
                  </a:cubicBezTo>
                  <a:cubicBezTo>
                    <a:pt x="11419" y="1592"/>
                    <a:pt x="11419" y="1592"/>
                    <a:pt x="11444" y="1580"/>
                  </a:cubicBezTo>
                  <a:cubicBezTo>
                    <a:pt x="11468" y="1568"/>
                    <a:pt x="11505" y="1555"/>
                    <a:pt x="11530" y="1543"/>
                  </a:cubicBezTo>
                  <a:close/>
                  <a:moveTo>
                    <a:pt x="14172" y="988"/>
                  </a:moveTo>
                  <a:cubicBezTo>
                    <a:pt x="14307" y="1000"/>
                    <a:pt x="14443" y="1049"/>
                    <a:pt x="14567" y="1111"/>
                  </a:cubicBezTo>
                  <a:cubicBezTo>
                    <a:pt x="14801" y="1222"/>
                    <a:pt x="15011" y="1395"/>
                    <a:pt x="15171" y="1605"/>
                  </a:cubicBezTo>
                  <a:lnTo>
                    <a:pt x="15147" y="1605"/>
                  </a:lnTo>
                  <a:cubicBezTo>
                    <a:pt x="15060" y="1642"/>
                    <a:pt x="14962" y="1679"/>
                    <a:pt x="14875" y="1741"/>
                  </a:cubicBezTo>
                  <a:cubicBezTo>
                    <a:pt x="14505" y="1531"/>
                    <a:pt x="14135" y="1358"/>
                    <a:pt x="13764" y="1210"/>
                  </a:cubicBezTo>
                  <a:cubicBezTo>
                    <a:pt x="13900" y="1136"/>
                    <a:pt x="14036" y="1049"/>
                    <a:pt x="14172" y="988"/>
                  </a:cubicBezTo>
                  <a:close/>
                  <a:moveTo>
                    <a:pt x="15283" y="1802"/>
                  </a:moveTo>
                  <a:cubicBezTo>
                    <a:pt x="15320" y="1864"/>
                    <a:pt x="15369" y="1938"/>
                    <a:pt x="15394" y="2000"/>
                  </a:cubicBezTo>
                  <a:lnTo>
                    <a:pt x="15381" y="2000"/>
                  </a:lnTo>
                  <a:cubicBezTo>
                    <a:pt x="15320" y="1975"/>
                    <a:pt x="15246" y="1938"/>
                    <a:pt x="15184" y="1901"/>
                  </a:cubicBezTo>
                  <a:lnTo>
                    <a:pt x="15134" y="1864"/>
                  </a:lnTo>
                  <a:cubicBezTo>
                    <a:pt x="15184" y="1852"/>
                    <a:pt x="15233" y="1827"/>
                    <a:pt x="15283" y="1802"/>
                  </a:cubicBezTo>
                  <a:close/>
                  <a:moveTo>
                    <a:pt x="12528" y="1942"/>
                  </a:moveTo>
                  <a:lnTo>
                    <a:pt x="12555" y="1950"/>
                  </a:lnTo>
                  <a:cubicBezTo>
                    <a:pt x="12604" y="1950"/>
                    <a:pt x="12641" y="1963"/>
                    <a:pt x="12666" y="1987"/>
                  </a:cubicBezTo>
                  <a:cubicBezTo>
                    <a:pt x="12690" y="1987"/>
                    <a:pt x="12703" y="2012"/>
                    <a:pt x="12715" y="2037"/>
                  </a:cubicBezTo>
                  <a:cubicBezTo>
                    <a:pt x="12715" y="2037"/>
                    <a:pt x="12715" y="2049"/>
                    <a:pt x="12715" y="2049"/>
                  </a:cubicBezTo>
                  <a:cubicBezTo>
                    <a:pt x="12690" y="2086"/>
                    <a:pt x="12629" y="2099"/>
                    <a:pt x="12530" y="2099"/>
                  </a:cubicBezTo>
                  <a:lnTo>
                    <a:pt x="12431" y="2099"/>
                  </a:lnTo>
                  <a:cubicBezTo>
                    <a:pt x="12467" y="2050"/>
                    <a:pt x="12504" y="2002"/>
                    <a:pt x="12528" y="1942"/>
                  </a:cubicBezTo>
                  <a:close/>
                  <a:moveTo>
                    <a:pt x="16295" y="395"/>
                  </a:moveTo>
                  <a:cubicBezTo>
                    <a:pt x="16505" y="395"/>
                    <a:pt x="16714" y="407"/>
                    <a:pt x="16912" y="457"/>
                  </a:cubicBezTo>
                  <a:cubicBezTo>
                    <a:pt x="18072" y="728"/>
                    <a:pt x="18615" y="1913"/>
                    <a:pt x="18838" y="2864"/>
                  </a:cubicBezTo>
                  <a:cubicBezTo>
                    <a:pt x="18578" y="2938"/>
                    <a:pt x="18332" y="3024"/>
                    <a:pt x="18085" y="3123"/>
                  </a:cubicBezTo>
                  <a:lnTo>
                    <a:pt x="18072" y="3123"/>
                  </a:lnTo>
                  <a:cubicBezTo>
                    <a:pt x="18023" y="2716"/>
                    <a:pt x="17850" y="2333"/>
                    <a:pt x="17554" y="2049"/>
                  </a:cubicBezTo>
                  <a:cubicBezTo>
                    <a:pt x="17245" y="1741"/>
                    <a:pt x="16850" y="1543"/>
                    <a:pt x="16418" y="1469"/>
                  </a:cubicBezTo>
                  <a:cubicBezTo>
                    <a:pt x="16332" y="1296"/>
                    <a:pt x="16233" y="1148"/>
                    <a:pt x="16110" y="1000"/>
                  </a:cubicBezTo>
                  <a:cubicBezTo>
                    <a:pt x="15949" y="802"/>
                    <a:pt x="15752" y="630"/>
                    <a:pt x="15542" y="469"/>
                  </a:cubicBezTo>
                  <a:cubicBezTo>
                    <a:pt x="15789" y="420"/>
                    <a:pt x="16048" y="395"/>
                    <a:pt x="16295" y="395"/>
                  </a:cubicBezTo>
                  <a:close/>
                  <a:moveTo>
                    <a:pt x="16566" y="1765"/>
                  </a:moveTo>
                  <a:lnTo>
                    <a:pt x="16566" y="1765"/>
                  </a:lnTo>
                  <a:cubicBezTo>
                    <a:pt x="16838" y="1852"/>
                    <a:pt x="17097" y="1987"/>
                    <a:pt x="17319" y="2185"/>
                  </a:cubicBezTo>
                  <a:cubicBezTo>
                    <a:pt x="17603" y="2457"/>
                    <a:pt x="17776" y="2839"/>
                    <a:pt x="17788" y="3234"/>
                  </a:cubicBezTo>
                  <a:lnTo>
                    <a:pt x="17665" y="3296"/>
                  </a:lnTo>
                  <a:cubicBezTo>
                    <a:pt x="17443" y="3123"/>
                    <a:pt x="17208" y="2963"/>
                    <a:pt x="16974" y="2827"/>
                  </a:cubicBezTo>
                  <a:lnTo>
                    <a:pt x="16949" y="2827"/>
                  </a:lnTo>
                  <a:cubicBezTo>
                    <a:pt x="16887" y="2777"/>
                    <a:pt x="16813" y="2740"/>
                    <a:pt x="16739" y="2703"/>
                  </a:cubicBezTo>
                  <a:lnTo>
                    <a:pt x="16714" y="2691"/>
                  </a:lnTo>
                  <a:lnTo>
                    <a:pt x="16714" y="2679"/>
                  </a:lnTo>
                  <a:cubicBezTo>
                    <a:pt x="16727" y="2370"/>
                    <a:pt x="16677" y="2062"/>
                    <a:pt x="16566" y="1765"/>
                  </a:cubicBezTo>
                  <a:close/>
                  <a:moveTo>
                    <a:pt x="15381" y="3568"/>
                  </a:moveTo>
                  <a:lnTo>
                    <a:pt x="15381" y="3592"/>
                  </a:lnTo>
                  <a:cubicBezTo>
                    <a:pt x="15357" y="3654"/>
                    <a:pt x="15332" y="3716"/>
                    <a:pt x="15307" y="3777"/>
                  </a:cubicBezTo>
                  <a:cubicBezTo>
                    <a:pt x="15283" y="3753"/>
                    <a:pt x="15270" y="3728"/>
                    <a:pt x="15258" y="3703"/>
                  </a:cubicBezTo>
                  <a:cubicBezTo>
                    <a:pt x="15233" y="3679"/>
                    <a:pt x="15221" y="3654"/>
                    <a:pt x="15221" y="3617"/>
                  </a:cubicBezTo>
                  <a:cubicBezTo>
                    <a:pt x="15233" y="3605"/>
                    <a:pt x="15246" y="3605"/>
                    <a:pt x="15270" y="3592"/>
                  </a:cubicBezTo>
                  <a:cubicBezTo>
                    <a:pt x="15304" y="3581"/>
                    <a:pt x="15338" y="3570"/>
                    <a:pt x="15381" y="3568"/>
                  </a:cubicBezTo>
                  <a:close/>
                  <a:moveTo>
                    <a:pt x="14135" y="198"/>
                  </a:moveTo>
                  <a:cubicBezTo>
                    <a:pt x="14221" y="198"/>
                    <a:pt x="14307" y="198"/>
                    <a:pt x="14394" y="210"/>
                  </a:cubicBezTo>
                  <a:cubicBezTo>
                    <a:pt x="14937" y="272"/>
                    <a:pt x="15468" y="667"/>
                    <a:pt x="15789" y="1012"/>
                  </a:cubicBezTo>
                  <a:cubicBezTo>
                    <a:pt x="16159" y="1420"/>
                    <a:pt x="16369" y="1950"/>
                    <a:pt x="16381" y="2506"/>
                  </a:cubicBezTo>
                  <a:lnTo>
                    <a:pt x="16369" y="2506"/>
                  </a:lnTo>
                  <a:cubicBezTo>
                    <a:pt x="16369" y="2765"/>
                    <a:pt x="16344" y="3024"/>
                    <a:pt x="16282" y="3284"/>
                  </a:cubicBezTo>
                  <a:cubicBezTo>
                    <a:pt x="16221" y="3580"/>
                    <a:pt x="16134" y="3864"/>
                    <a:pt x="15999" y="4135"/>
                  </a:cubicBezTo>
                  <a:cubicBezTo>
                    <a:pt x="15875" y="4098"/>
                    <a:pt x="15752" y="4037"/>
                    <a:pt x="15616" y="3987"/>
                  </a:cubicBezTo>
                  <a:cubicBezTo>
                    <a:pt x="15554" y="3962"/>
                    <a:pt x="15492" y="3925"/>
                    <a:pt x="15431" y="3888"/>
                  </a:cubicBezTo>
                  <a:cubicBezTo>
                    <a:pt x="15431" y="3864"/>
                    <a:pt x="15443" y="3839"/>
                    <a:pt x="15443" y="3827"/>
                  </a:cubicBezTo>
                  <a:cubicBezTo>
                    <a:pt x="15468" y="3716"/>
                    <a:pt x="15492" y="3617"/>
                    <a:pt x="15542" y="3518"/>
                  </a:cubicBezTo>
                  <a:cubicBezTo>
                    <a:pt x="15591" y="3419"/>
                    <a:pt x="15641" y="3308"/>
                    <a:pt x="15665" y="3209"/>
                  </a:cubicBezTo>
                  <a:cubicBezTo>
                    <a:pt x="15739" y="2963"/>
                    <a:pt x="15776" y="2716"/>
                    <a:pt x="15776" y="2481"/>
                  </a:cubicBezTo>
                  <a:cubicBezTo>
                    <a:pt x="15776" y="2024"/>
                    <a:pt x="15604" y="1605"/>
                    <a:pt x="15295" y="1284"/>
                  </a:cubicBezTo>
                  <a:cubicBezTo>
                    <a:pt x="15011" y="938"/>
                    <a:pt x="14604" y="741"/>
                    <a:pt x="14172" y="728"/>
                  </a:cubicBezTo>
                  <a:lnTo>
                    <a:pt x="14098" y="728"/>
                  </a:lnTo>
                  <a:cubicBezTo>
                    <a:pt x="14081" y="728"/>
                    <a:pt x="14064" y="728"/>
                    <a:pt x="14047" y="728"/>
                  </a:cubicBezTo>
                  <a:cubicBezTo>
                    <a:pt x="13657" y="728"/>
                    <a:pt x="13281" y="863"/>
                    <a:pt x="12962" y="1111"/>
                  </a:cubicBezTo>
                  <a:cubicBezTo>
                    <a:pt x="12653" y="1358"/>
                    <a:pt x="12406" y="1679"/>
                    <a:pt x="12246" y="2062"/>
                  </a:cubicBezTo>
                  <a:cubicBezTo>
                    <a:pt x="12160" y="2037"/>
                    <a:pt x="12061" y="2000"/>
                    <a:pt x="11962" y="1963"/>
                  </a:cubicBezTo>
                  <a:lnTo>
                    <a:pt x="11851" y="1938"/>
                  </a:lnTo>
                  <a:cubicBezTo>
                    <a:pt x="11752" y="1901"/>
                    <a:pt x="11666" y="1864"/>
                    <a:pt x="11579" y="1815"/>
                  </a:cubicBezTo>
                  <a:cubicBezTo>
                    <a:pt x="11826" y="1321"/>
                    <a:pt x="12197" y="901"/>
                    <a:pt x="12666" y="617"/>
                  </a:cubicBezTo>
                  <a:cubicBezTo>
                    <a:pt x="13110" y="346"/>
                    <a:pt x="13616" y="198"/>
                    <a:pt x="14135" y="198"/>
                  </a:cubicBezTo>
                  <a:close/>
                  <a:moveTo>
                    <a:pt x="16344" y="4061"/>
                  </a:moveTo>
                  <a:cubicBezTo>
                    <a:pt x="16381" y="4074"/>
                    <a:pt x="16418" y="4086"/>
                    <a:pt x="16443" y="4111"/>
                  </a:cubicBezTo>
                  <a:cubicBezTo>
                    <a:pt x="16443" y="4111"/>
                    <a:pt x="16492" y="4148"/>
                    <a:pt x="16480" y="4172"/>
                  </a:cubicBezTo>
                  <a:cubicBezTo>
                    <a:pt x="16452" y="4200"/>
                    <a:pt x="16417" y="4214"/>
                    <a:pt x="16381" y="4214"/>
                  </a:cubicBezTo>
                  <a:cubicBezTo>
                    <a:pt x="16369" y="4214"/>
                    <a:pt x="16357" y="4212"/>
                    <a:pt x="16344" y="4209"/>
                  </a:cubicBezTo>
                  <a:lnTo>
                    <a:pt x="16258" y="4209"/>
                  </a:lnTo>
                  <a:cubicBezTo>
                    <a:pt x="16295" y="4160"/>
                    <a:pt x="16319" y="4111"/>
                    <a:pt x="16344" y="4061"/>
                  </a:cubicBezTo>
                  <a:close/>
                  <a:moveTo>
                    <a:pt x="19060" y="4469"/>
                  </a:moveTo>
                  <a:cubicBezTo>
                    <a:pt x="19060" y="4678"/>
                    <a:pt x="19047" y="4901"/>
                    <a:pt x="19023" y="5123"/>
                  </a:cubicBezTo>
                  <a:cubicBezTo>
                    <a:pt x="18973" y="4925"/>
                    <a:pt x="18899" y="4740"/>
                    <a:pt x="18825" y="4555"/>
                  </a:cubicBezTo>
                  <a:lnTo>
                    <a:pt x="18813" y="4555"/>
                  </a:lnTo>
                  <a:cubicBezTo>
                    <a:pt x="18887" y="4518"/>
                    <a:pt x="18973" y="4493"/>
                    <a:pt x="19060" y="4469"/>
                  </a:cubicBezTo>
                  <a:close/>
                  <a:moveTo>
                    <a:pt x="11444" y="914"/>
                  </a:moveTo>
                  <a:cubicBezTo>
                    <a:pt x="11604" y="914"/>
                    <a:pt x="11777" y="926"/>
                    <a:pt x="11937" y="951"/>
                  </a:cubicBezTo>
                  <a:cubicBezTo>
                    <a:pt x="11826" y="1074"/>
                    <a:pt x="11728" y="1222"/>
                    <a:pt x="11641" y="1370"/>
                  </a:cubicBezTo>
                  <a:lnTo>
                    <a:pt x="11629" y="1370"/>
                  </a:lnTo>
                  <a:cubicBezTo>
                    <a:pt x="11616" y="1364"/>
                    <a:pt x="11604" y="1361"/>
                    <a:pt x="11590" y="1361"/>
                  </a:cubicBezTo>
                  <a:cubicBezTo>
                    <a:pt x="11576" y="1361"/>
                    <a:pt x="11561" y="1364"/>
                    <a:pt x="11542" y="1370"/>
                  </a:cubicBezTo>
                  <a:cubicBezTo>
                    <a:pt x="11531" y="1369"/>
                    <a:pt x="11520" y="1368"/>
                    <a:pt x="11509" y="1368"/>
                  </a:cubicBezTo>
                  <a:cubicBezTo>
                    <a:pt x="11434" y="1368"/>
                    <a:pt x="11362" y="1403"/>
                    <a:pt x="11308" y="1457"/>
                  </a:cubicBezTo>
                  <a:cubicBezTo>
                    <a:pt x="11271" y="1494"/>
                    <a:pt x="11246" y="1555"/>
                    <a:pt x="11258" y="1629"/>
                  </a:cubicBezTo>
                  <a:cubicBezTo>
                    <a:pt x="11283" y="1839"/>
                    <a:pt x="11542" y="1963"/>
                    <a:pt x="11703" y="2024"/>
                  </a:cubicBezTo>
                  <a:lnTo>
                    <a:pt x="11728" y="2049"/>
                  </a:lnTo>
                  <a:cubicBezTo>
                    <a:pt x="11900" y="2136"/>
                    <a:pt x="12085" y="2197"/>
                    <a:pt x="12283" y="2259"/>
                  </a:cubicBezTo>
                  <a:cubicBezTo>
                    <a:pt x="12357" y="2271"/>
                    <a:pt x="12443" y="2284"/>
                    <a:pt x="12530" y="2284"/>
                  </a:cubicBezTo>
                  <a:cubicBezTo>
                    <a:pt x="12541" y="2285"/>
                    <a:pt x="12553" y="2285"/>
                    <a:pt x="12564" y="2285"/>
                  </a:cubicBezTo>
                  <a:cubicBezTo>
                    <a:pt x="12686" y="2285"/>
                    <a:pt x="12795" y="2225"/>
                    <a:pt x="12863" y="2123"/>
                  </a:cubicBezTo>
                  <a:cubicBezTo>
                    <a:pt x="12900" y="2062"/>
                    <a:pt x="12888" y="1975"/>
                    <a:pt x="12851" y="1913"/>
                  </a:cubicBezTo>
                  <a:cubicBezTo>
                    <a:pt x="12801" y="1827"/>
                    <a:pt x="12715" y="1778"/>
                    <a:pt x="12616" y="1753"/>
                  </a:cubicBezTo>
                  <a:cubicBezTo>
                    <a:pt x="12629" y="1741"/>
                    <a:pt x="12629" y="1716"/>
                    <a:pt x="12641" y="1704"/>
                  </a:cubicBezTo>
                  <a:cubicBezTo>
                    <a:pt x="12752" y="1531"/>
                    <a:pt x="12888" y="1383"/>
                    <a:pt x="13048" y="1272"/>
                  </a:cubicBezTo>
                  <a:cubicBezTo>
                    <a:pt x="13320" y="1370"/>
                    <a:pt x="13616" y="1494"/>
                    <a:pt x="13949" y="1642"/>
                  </a:cubicBezTo>
                  <a:cubicBezTo>
                    <a:pt x="14283" y="1802"/>
                    <a:pt x="14641" y="2000"/>
                    <a:pt x="14962" y="2197"/>
                  </a:cubicBezTo>
                  <a:cubicBezTo>
                    <a:pt x="15134" y="2296"/>
                    <a:pt x="15295" y="2382"/>
                    <a:pt x="15468" y="2481"/>
                  </a:cubicBezTo>
                  <a:cubicBezTo>
                    <a:pt x="15468" y="2617"/>
                    <a:pt x="15468" y="2753"/>
                    <a:pt x="15455" y="2876"/>
                  </a:cubicBezTo>
                  <a:lnTo>
                    <a:pt x="15455" y="3000"/>
                  </a:lnTo>
                  <a:cubicBezTo>
                    <a:pt x="15455" y="3111"/>
                    <a:pt x="15431" y="3209"/>
                    <a:pt x="15418" y="3308"/>
                  </a:cubicBezTo>
                  <a:cubicBezTo>
                    <a:pt x="15418" y="3308"/>
                    <a:pt x="15406" y="3382"/>
                    <a:pt x="15406" y="3395"/>
                  </a:cubicBezTo>
                  <a:lnTo>
                    <a:pt x="15344" y="3395"/>
                  </a:lnTo>
                  <a:cubicBezTo>
                    <a:pt x="15333" y="3393"/>
                    <a:pt x="15322" y="3392"/>
                    <a:pt x="15311" y="3392"/>
                  </a:cubicBezTo>
                  <a:cubicBezTo>
                    <a:pt x="15239" y="3392"/>
                    <a:pt x="15177" y="3426"/>
                    <a:pt x="15134" y="3469"/>
                  </a:cubicBezTo>
                  <a:cubicBezTo>
                    <a:pt x="15085" y="3506"/>
                    <a:pt x="15073" y="3567"/>
                    <a:pt x="15073" y="3629"/>
                  </a:cubicBezTo>
                  <a:cubicBezTo>
                    <a:pt x="15085" y="3753"/>
                    <a:pt x="15159" y="3876"/>
                    <a:pt x="15270" y="3938"/>
                  </a:cubicBezTo>
                  <a:cubicBezTo>
                    <a:pt x="15283" y="3950"/>
                    <a:pt x="15295" y="3962"/>
                    <a:pt x="15320" y="3975"/>
                  </a:cubicBezTo>
                  <a:cubicBezTo>
                    <a:pt x="15369" y="4012"/>
                    <a:pt x="15431" y="4037"/>
                    <a:pt x="15468" y="4074"/>
                  </a:cubicBezTo>
                  <a:cubicBezTo>
                    <a:pt x="15641" y="4172"/>
                    <a:pt x="15826" y="4259"/>
                    <a:pt x="16011" y="4333"/>
                  </a:cubicBezTo>
                  <a:cubicBezTo>
                    <a:pt x="16036" y="4345"/>
                    <a:pt x="16060" y="4357"/>
                    <a:pt x="16085" y="4357"/>
                  </a:cubicBezTo>
                  <a:lnTo>
                    <a:pt x="16097" y="4357"/>
                  </a:lnTo>
                  <a:cubicBezTo>
                    <a:pt x="16171" y="4382"/>
                    <a:pt x="16245" y="4395"/>
                    <a:pt x="16332" y="4395"/>
                  </a:cubicBezTo>
                  <a:cubicBezTo>
                    <a:pt x="16341" y="4396"/>
                    <a:pt x="16351" y="4396"/>
                    <a:pt x="16360" y="4396"/>
                  </a:cubicBezTo>
                  <a:cubicBezTo>
                    <a:pt x="16462" y="4396"/>
                    <a:pt x="16560" y="4337"/>
                    <a:pt x="16628" y="4246"/>
                  </a:cubicBezTo>
                  <a:cubicBezTo>
                    <a:pt x="16653" y="4197"/>
                    <a:pt x="16665" y="4123"/>
                    <a:pt x="16640" y="4074"/>
                  </a:cubicBezTo>
                  <a:cubicBezTo>
                    <a:pt x="16591" y="3987"/>
                    <a:pt x="16529" y="3913"/>
                    <a:pt x="16443" y="3888"/>
                  </a:cubicBezTo>
                  <a:cubicBezTo>
                    <a:pt x="16554" y="3642"/>
                    <a:pt x="16628" y="3382"/>
                    <a:pt x="16677" y="3111"/>
                  </a:cubicBezTo>
                  <a:cubicBezTo>
                    <a:pt x="16887" y="3234"/>
                    <a:pt x="17109" y="3370"/>
                    <a:pt x="17307" y="3518"/>
                  </a:cubicBezTo>
                  <a:cubicBezTo>
                    <a:pt x="17739" y="3827"/>
                    <a:pt x="18257" y="4259"/>
                    <a:pt x="18529" y="4864"/>
                  </a:cubicBezTo>
                  <a:cubicBezTo>
                    <a:pt x="18973" y="5839"/>
                    <a:pt x="18788" y="7011"/>
                    <a:pt x="18640" y="7875"/>
                  </a:cubicBezTo>
                  <a:cubicBezTo>
                    <a:pt x="18492" y="8764"/>
                    <a:pt x="18332" y="9690"/>
                    <a:pt x="18159" y="10678"/>
                  </a:cubicBezTo>
                  <a:cubicBezTo>
                    <a:pt x="18109" y="10912"/>
                    <a:pt x="18060" y="11147"/>
                    <a:pt x="18011" y="11381"/>
                  </a:cubicBezTo>
                  <a:cubicBezTo>
                    <a:pt x="17937" y="11727"/>
                    <a:pt x="17862" y="12085"/>
                    <a:pt x="17813" y="12443"/>
                  </a:cubicBezTo>
                  <a:cubicBezTo>
                    <a:pt x="17566" y="12319"/>
                    <a:pt x="17307" y="12270"/>
                    <a:pt x="17035" y="12270"/>
                  </a:cubicBezTo>
                  <a:cubicBezTo>
                    <a:pt x="16900" y="12270"/>
                    <a:pt x="16776" y="12282"/>
                    <a:pt x="16640" y="12319"/>
                  </a:cubicBezTo>
                  <a:cubicBezTo>
                    <a:pt x="16048" y="12332"/>
                    <a:pt x="15455" y="12504"/>
                    <a:pt x="14949" y="12825"/>
                  </a:cubicBezTo>
                  <a:cubicBezTo>
                    <a:pt x="14801" y="12936"/>
                    <a:pt x="14665" y="13048"/>
                    <a:pt x="14542" y="13183"/>
                  </a:cubicBezTo>
                  <a:lnTo>
                    <a:pt x="14554" y="13085"/>
                  </a:lnTo>
                  <a:lnTo>
                    <a:pt x="14579" y="12986"/>
                  </a:lnTo>
                  <a:cubicBezTo>
                    <a:pt x="14665" y="12801"/>
                    <a:pt x="14739" y="12616"/>
                    <a:pt x="14789" y="12430"/>
                  </a:cubicBezTo>
                  <a:cubicBezTo>
                    <a:pt x="14814" y="12356"/>
                    <a:pt x="14838" y="12282"/>
                    <a:pt x="14863" y="12221"/>
                  </a:cubicBezTo>
                  <a:cubicBezTo>
                    <a:pt x="14962" y="11949"/>
                    <a:pt x="15060" y="11677"/>
                    <a:pt x="15196" y="11332"/>
                  </a:cubicBezTo>
                  <a:lnTo>
                    <a:pt x="15233" y="11233"/>
                  </a:lnTo>
                  <a:cubicBezTo>
                    <a:pt x="15443" y="10702"/>
                    <a:pt x="15653" y="10147"/>
                    <a:pt x="15813" y="9579"/>
                  </a:cubicBezTo>
                  <a:cubicBezTo>
                    <a:pt x="15974" y="8999"/>
                    <a:pt x="16073" y="8406"/>
                    <a:pt x="16122" y="7814"/>
                  </a:cubicBezTo>
                  <a:cubicBezTo>
                    <a:pt x="16171" y="7221"/>
                    <a:pt x="16147" y="6616"/>
                    <a:pt x="16023" y="6024"/>
                  </a:cubicBezTo>
                  <a:cubicBezTo>
                    <a:pt x="15789" y="5135"/>
                    <a:pt x="15097" y="4320"/>
                    <a:pt x="13888" y="3555"/>
                  </a:cubicBezTo>
                  <a:cubicBezTo>
                    <a:pt x="13073" y="3049"/>
                    <a:pt x="12110" y="2481"/>
                    <a:pt x="11024" y="2148"/>
                  </a:cubicBezTo>
                  <a:cubicBezTo>
                    <a:pt x="10592" y="2012"/>
                    <a:pt x="10135" y="1938"/>
                    <a:pt x="9678" y="1926"/>
                  </a:cubicBezTo>
                  <a:cubicBezTo>
                    <a:pt x="9395" y="1926"/>
                    <a:pt x="9123" y="1963"/>
                    <a:pt x="8851" y="2049"/>
                  </a:cubicBezTo>
                  <a:cubicBezTo>
                    <a:pt x="9185" y="1691"/>
                    <a:pt x="9567" y="1395"/>
                    <a:pt x="9999" y="1173"/>
                  </a:cubicBezTo>
                  <a:cubicBezTo>
                    <a:pt x="10320" y="1025"/>
                    <a:pt x="10666" y="938"/>
                    <a:pt x="11012" y="938"/>
                  </a:cubicBezTo>
                  <a:cubicBezTo>
                    <a:pt x="11184" y="926"/>
                    <a:pt x="11320" y="914"/>
                    <a:pt x="11444" y="914"/>
                  </a:cubicBezTo>
                  <a:close/>
                  <a:moveTo>
                    <a:pt x="9715" y="2148"/>
                  </a:moveTo>
                  <a:cubicBezTo>
                    <a:pt x="10086" y="2148"/>
                    <a:pt x="10468" y="2210"/>
                    <a:pt x="10826" y="2308"/>
                  </a:cubicBezTo>
                  <a:cubicBezTo>
                    <a:pt x="11629" y="2531"/>
                    <a:pt x="12456" y="2913"/>
                    <a:pt x="13480" y="3555"/>
                  </a:cubicBezTo>
                  <a:cubicBezTo>
                    <a:pt x="14665" y="4308"/>
                    <a:pt x="15381" y="5073"/>
                    <a:pt x="15665" y="5900"/>
                  </a:cubicBezTo>
                  <a:cubicBezTo>
                    <a:pt x="15850" y="6431"/>
                    <a:pt x="15838" y="7024"/>
                    <a:pt x="15801" y="7604"/>
                  </a:cubicBezTo>
                  <a:cubicBezTo>
                    <a:pt x="15764" y="8159"/>
                    <a:pt x="15678" y="8703"/>
                    <a:pt x="15529" y="9233"/>
                  </a:cubicBezTo>
                  <a:cubicBezTo>
                    <a:pt x="15381" y="9826"/>
                    <a:pt x="15171" y="10394"/>
                    <a:pt x="14962" y="10949"/>
                  </a:cubicBezTo>
                  <a:lnTo>
                    <a:pt x="14912" y="11085"/>
                  </a:lnTo>
                  <a:cubicBezTo>
                    <a:pt x="14814" y="11356"/>
                    <a:pt x="14702" y="11677"/>
                    <a:pt x="14604" y="11986"/>
                  </a:cubicBezTo>
                  <a:cubicBezTo>
                    <a:pt x="14579" y="12085"/>
                    <a:pt x="14554" y="12171"/>
                    <a:pt x="14517" y="12270"/>
                  </a:cubicBezTo>
                  <a:cubicBezTo>
                    <a:pt x="14443" y="12492"/>
                    <a:pt x="14381" y="12727"/>
                    <a:pt x="14332" y="12961"/>
                  </a:cubicBezTo>
                  <a:cubicBezTo>
                    <a:pt x="14332" y="12986"/>
                    <a:pt x="14332" y="12998"/>
                    <a:pt x="14332" y="13011"/>
                  </a:cubicBezTo>
                  <a:cubicBezTo>
                    <a:pt x="14307" y="13109"/>
                    <a:pt x="14283" y="13196"/>
                    <a:pt x="14258" y="13294"/>
                  </a:cubicBezTo>
                  <a:cubicBezTo>
                    <a:pt x="14209" y="13443"/>
                    <a:pt x="14159" y="13603"/>
                    <a:pt x="14098" y="13788"/>
                  </a:cubicBezTo>
                  <a:cubicBezTo>
                    <a:pt x="13900" y="14134"/>
                    <a:pt x="13715" y="14492"/>
                    <a:pt x="13554" y="14862"/>
                  </a:cubicBezTo>
                  <a:cubicBezTo>
                    <a:pt x="13740" y="13480"/>
                    <a:pt x="13826" y="11949"/>
                    <a:pt x="12851" y="10887"/>
                  </a:cubicBezTo>
                  <a:cubicBezTo>
                    <a:pt x="12258" y="10258"/>
                    <a:pt x="11579" y="9702"/>
                    <a:pt x="10851" y="9233"/>
                  </a:cubicBezTo>
                  <a:cubicBezTo>
                    <a:pt x="10222" y="8814"/>
                    <a:pt x="9567" y="8431"/>
                    <a:pt x="8888" y="8098"/>
                  </a:cubicBezTo>
                  <a:cubicBezTo>
                    <a:pt x="8185" y="7752"/>
                    <a:pt x="7444" y="7493"/>
                    <a:pt x="6679" y="7320"/>
                  </a:cubicBezTo>
                  <a:cubicBezTo>
                    <a:pt x="6234" y="7221"/>
                    <a:pt x="5790" y="7172"/>
                    <a:pt x="5333" y="7172"/>
                  </a:cubicBezTo>
                  <a:lnTo>
                    <a:pt x="5025" y="7172"/>
                  </a:lnTo>
                  <a:cubicBezTo>
                    <a:pt x="5062" y="7123"/>
                    <a:pt x="5099" y="7073"/>
                    <a:pt x="5136" y="7024"/>
                  </a:cubicBezTo>
                  <a:cubicBezTo>
                    <a:pt x="5420" y="6641"/>
                    <a:pt x="5704" y="6258"/>
                    <a:pt x="5975" y="5876"/>
                  </a:cubicBezTo>
                  <a:lnTo>
                    <a:pt x="6420" y="5271"/>
                  </a:lnTo>
                  <a:cubicBezTo>
                    <a:pt x="6876" y="4654"/>
                    <a:pt x="7345" y="4000"/>
                    <a:pt x="7814" y="3370"/>
                  </a:cubicBezTo>
                  <a:lnTo>
                    <a:pt x="7975" y="3160"/>
                  </a:lnTo>
                  <a:cubicBezTo>
                    <a:pt x="8160" y="2913"/>
                    <a:pt x="8358" y="2642"/>
                    <a:pt x="8555" y="2407"/>
                  </a:cubicBezTo>
                  <a:cubicBezTo>
                    <a:pt x="8913" y="2234"/>
                    <a:pt x="9320" y="2148"/>
                    <a:pt x="9715" y="2148"/>
                  </a:cubicBezTo>
                  <a:close/>
                  <a:moveTo>
                    <a:pt x="16752" y="12579"/>
                  </a:moveTo>
                  <a:cubicBezTo>
                    <a:pt x="17455" y="12591"/>
                    <a:pt x="18023" y="12862"/>
                    <a:pt x="18257" y="13294"/>
                  </a:cubicBezTo>
                  <a:cubicBezTo>
                    <a:pt x="18566" y="13850"/>
                    <a:pt x="18529" y="14554"/>
                    <a:pt x="18455" y="15245"/>
                  </a:cubicBezTo>
                  <a:cubicBezTo>
                    <a:pt x="18319" y="15269"/>
                    <a:pt x="18171" y="15294"/>
                    <a:pt x="18035" y="15344"/>
                  </a:cubicBezTo>
                  <a:cubicBezTo>
                    <a:pt x="17924" y="15368"/>
                    <a:pt x="17825" y="15393"/>
                    <a:pt x="17727" y="15418"/>
                  </a:cubicBezTo>
                  <a:cubicBezTo>
                    <a:pt x="17591" y="15430"/>
                    <a:pt x="17455" y="15455"/>
                    <a:pt x="17319" y="15479"/>
                  </a:cubicBezTo>
                  <a:cubicBezTo>
                    <a:pt x="17159" y="15504"/>
                    <a:pt x="17023" y="15529"/>
                    <a:pt x="16875" y="15553"/>
                  </a:cubicBezTo>
                  <a:lnTo>
                    <a:pt x="16566" y="15627"/>
                  </a:lnTo>
                  <a:cubicBezTo>
                    <a:pt x="16110" y="15739"/>
                    <a:pt x="15641" y="15800"/>
                    <a:pt x="15171" y="15825"/>
                  </a:cubicBezTo>
                  <a:lnTo>
                    <a:pt x="14962" y="15825"/>
                  </a:lnTo>
                  <a:cubicBezTo>
                    <a:pt x="14974" y="15504"/>
                    <a:pt x="14974" y="15158"/>
                    <a:pt x="14974" y="14776"/>
                  </a:cubicBezTo>
                  <a:cubicBezTo>
                    <a:pt x="14974" y="14479"/>
                    <a:pt x="14962" y="14183"/>
                    <a:pt x="14925" y="13887"/>
                  </a:cubicBezTo>
                  <a:cubicBezTo>
                    <a:pt x="14900" y="13739"/>
                    <a:pt x="14838" y="13480"/>
                    <a:pt x="14690" y="13393"/>
                  </a:cubicBezTo>
                  <a:cubicBezTo>
                    <a:pt x="14739" y="13319"/>
                    <a:pt x="14801" y="13245"/>
                    <a:pt x="14863" y="13183"/>
                  </a:cubicBezTo>
                  <a:cubicBezTo>
                    <a:pt x="15110" y="12912"/>
                    <a:pt x="15455" y="12813"/>
                    <a:pt x="15838" y="12714"/>
                  </a:cubicBezTo>
                  <a:cubicBezTo>
                    <a:pt x="16134" y="12640"/>
                    <a:pt x="16443" y="12591"/>
                    <a:pt x="16752" y="12579"/>
                  </a:cubicBezTo>
                  <a:close/>
                  <a:moveTo>
                    <a:pt x="19759" y="4369"/>
                  </a:moveTo>
                  <a:cubicBezTo>
                    <a:pt x="20225" y="4369"/>
                    <a:pt x="20676" y="4553"/>
                    <a:pt x="21023" y="4864"/>
                  </a:cubicBezTo>
                  <a:cubicBezTo>
                    <a:pt x="21615" y="5394"/>
                    <a:pt x="21664" y="6345"/>
                    <a:pt x="21171" y="7690"/>
                  </a:cubicBezTo>
                  <a:cubicBezTo>
                    <a:pt x="21010" y="8110"/>
                    <a:pt x="20825" y="8530"/>
                    <a:pt x="20628" y="8925"/>
                  </a:cubicBezTo>
                  <a:cubicBezTo>
                    <a:pt x="20319" y="9628"/>
                    <a:pt x="19986" y="10344"/>
                    <a:pt x="19813" y="11122"/>
                  </a:cubicBezTo>
                  <a:cubicBezTo>
                    <a:pt x="19702" y="11751"/>
                    <a:pt x="19689" y="12393"/>
                    <a:pt x="19763" y="13035"/>
                  </a:cubicBezTo>
                  <a:lnTo>
                    <a:pt x="19788" y="13233"/>
                  </a:lnTo>
                  <a:cubicBezTo>
                    <a:pt x="19850" y="13813"/>
                    <a:pt x="19912" y="14418"/>
                    <a:pt x="19763" y="14998"/>
                  </a:cubicBezTo>
                  <a:cubicBezTo>
                    <a:pt x="19603" y="15627"/>
                    <a:pt x="19220" y="16183"/>
                    <a:pt x="18690" y="16566"/>
                  </a:cubicBezTo>
                  <a:cubicBezTo>
                    <a:pt x="18714" y="16417"/>
                    <a:pt x="18727" y="16282"/>
                    <a:pt x="18739" y="16146"/>
                  </a:cubicBezTo>
                  <a:lnTo>
                    <a:pt x="18776" y="15911"/>
                  </a:lnTo>
                  <a:cubicBezTo>
                    <a:pt x="18887" y="14998"/>
                    <a:pt x="19010" y="13973"/>
                    <a:pt x="18578" y="13159"/>
                  </a:cubicBezTo>
                  <a:cubicBezTo>
                    <a:pt x="18480" y="12949"/>
                    <a:pt x="18319" y="12776"/>
                    <a:pt x="18134" y="12628"/>
                  </a:cubicBezTo>
                  <a:cubicBezTo>
                    <a:pt x="18159" y="12566"/>
                    <a:pt x="18171" y="12504"/>
                    <a:pt x="18183" y="12430"/>
                  </a:cubicBezTo>
                  <a:cubicBezTo>
                    <a:pt x="18257" y="12097"/>
                    <a:pt x="18332" y="11764"/>
                    <a:pt x="18393" y="11431"/>
                  </a:cubicBezTo>
                  <a:cubicBezTo>
                    <a:pt x="18554" y="10579"/>
                    <a:pt x="18739" y="9579"/>
                    <a:pt x="18887" y="8567"/>
                  </a:cubicBezTo>
                  <a:cubicBezTo>
                    <a:pt x="18949" y="8196"/>
                    <a:pt x="18998" y="7814"/>
                    <a:pt x="19047" y="7443"/>
                  </a:cubicBezTo>
                  <a:lnTo>
                    <a:pt x="19072" y="7209"/>
                  </a:lnTo>
                  <a:cubicBezTo>
                    <a:pt x="19134" y="6789"/>
                    <a:pt x="19171" y="6370"/>
                    <a:pt x="19159" y="5950"/>
                  </a:cubicBezTo>
                  <a:lnTo>
                    <a:pt x="19208" y="5789"/>
                  </a:lnTo>
                  <a:cubicBezTo>
                    <a:pt x="19307" y="5333"/>
                    <a:pt x="19356" y="4864"/>
                    <a:pt x="19344" y="4395"/>
                  </a:cubicBezTo>
                  <a:cubicBezTo>
                    <a:pt x="19467" y="4382"/>
                    <a:pt x="19591" y="4370"/>
                    <a:pt x="19714" y="4370"/>
                  </a:cubicBezTo>
                  <a:cubicBezTo>
                    <a:pt x="19729" y="4369"/>
                    <a:pt x="19744" y="4369"/>
                    <a:pt x="19759" y="4369"/>
                  </a:cubicBezTo>
                  <a:close/>
                  <a:moveTo>
                    <a:pt x="15665" y="16035"/>
                  </a:moveTo>
                  <a:lnTo>
                    <a:pt x="15678" y="16059"/>
                  </a:lnTo>
                  <a:lnTo>
                    <a:pt x="15690" y="16072"/>
                  </a:lnTo>
                  <a:cubicBezTo>
                    <a:pt x="15727" y="16146"/>
                    <a:pt x="15739" y="16220"/>
                    <a:pt x="15752" y="16294"/>
                  </a:cubicBezTo>
                  <a:cubicBezTo>
                    <a:pt x="15776" y="16529"/>
                    <a:pt x="15789" y="16763"/>
                    <a:pt x="15776" y="16985"/>
                  </a:cubicBezTo>
                  <a:cubicBezTo>
                    <a:pt x="15776" y="17084"/>
                    <a:pt x="15764" y="17183"/>
                    <a:pt x="15752" y="17282"/>
                  </a:cubicBezTo>
                  <a:cubicBezTo>
                    <a:pt x="15752" y="17319"/>
                    <a:pt x="15739" y="17356"/>
                    <a:pt x="15727" y="17393"/>
                  </a:cubicBezTo>
                  <a:cubicBezTo>
                    <a:pt x="15727" y="17405"/>
                    <a:pt x="15715" y="17430"/>
                    <a:pt x="15702" y="17454"/>
                  </a:cubicBezTo>
                  <a:lnTo>
                    <a:pt x="15690" y="17479"/>
                  </a:lnTo>
                  <a:cubicBezTo>
                    <a:pt x="15678" y="17504"/>
                    <a:pt x="15641" y="17565"/>
                    <a:pt x="15616" y="17578"/>
                  </a:cubicBezTo>
                  <a:cubicBezTo>
                    <a:pt x="15604" y="17565"/>
                    <a:pt x="15591" y="17553"/>
                    <a:pt x="15591" y="17528"/>
                  </a:cubicBezTo>
                  <a:cubicBezTo>
                    <a:pt x="15529" y="17430"/>
                    <a:pt x="15492" y="17319"/>
                    <a:pt x="15480" y="17207"/>
                  </a:cubicBezTo>
                  <a:cubicBezTo>
                    <a:pt x="15418" y="16812"/>
                    <a:pt x="15443" y="16417"/>
                    <a:pt x="15566" y="16035"/>
                  </a:cubicBezTo>
                  <a:close/>
                  <a:moveTo>
                    <a:pt x="19989" y="2974"/>
                  </a:moveTo>
                  <a:cubicBezTo>
                    <a:pt x="20398" y="2974"/>
                    <a:pt x="20794" y="3084"/>
                    <a:pt x="21134" y="3284"/>
                  </a:cubicBezTo>
                  <a:cubicBezTo>
                    <a:pt x="22417" y="4074"/>
                    <a:pt x="22677" y="5913"/>
                    <a:pt x="22738" y="6678"/>
                  </a:cubicBezTo>
                  <a:cubicBezTo>
                    <a:pt x="22800" y="7369"/>
                    <a:pt x="22726" y="8061"/>
                    <a:pt x="22541" y="8727"/>
                  </a:cubicBezTo>
                  <a:cubicBezTo>
                    <a:pt x="22319" y="9443"/>
                    <a:pt x="22035" y="10147"/>
                    <a:pt x="21689" y="10813"/>
                  </a:cubicBezTo>
                  <a:cubicBezTo>
                    <a:pt x="21627" y="10937"/>
                    <a:pt x="21566" y="11073"/>
                    <a:pt x="21504" y="11208"/>
                  </a:cubicBezTo>
                  <a:cubicBezTo>
                    <a:pt x="21245" y="11739"/>
                    <a:pt x="20973" y="12282"/>
                    <a:pt x="20751" y="12838"/>
                  </a:cubicBezTo>
                  <a:cubicBezTo>
                    <a:pt x="20479" y="13529"/>
                    <a:pt x="20319" y="14257"/>
                    <a:pt x="20294" y="14998"/>
                  </a:cubicBezTo>
                  <a:cubicBezTo>
                    <a:pt x="20294" y="15208"/>
                    <a:pt x="20307" y="15430"/>
                    <a:pt x="20307" y="15652"/>
                  </a:cubicBezTo>
                  <a:cubicBezTo>
                    <a:pt x="20307" y="15837"/>
                    <a:pt x="20319" y="16035"/>
                    <a:pt x="20307" y="16232"/>
                  </a:cubicBezTo>
                  <a:cubicBezTo>
                    <a:pt x="20294" y="16640"/>
                    <a:pt x="20121" y="17035"/>
                    <a:pt x="19837" y="17343"/>
                  </a:cubicBezTo>
                  <a:cubicBezTo>
                    <a:pt x="19554" y="17627"/>
                    <a:pt x="19245" y="17874"/>
                    <a:pt x="18912" y="18096"/>
                  </a:cubicBezTo>
                  <a:cubicBezTo>
                    <a:pt x="18739" y="18207"/>
                    <a:pt x="18554" y="18318"/>
                    <a:pt x="18381" y="18417"/>
                  </a:cubicBezTo>
                  <a:lnTo>
                    <a:pt x="18220" y="18516"/>
                  </a:lnTo>
                  <a:cubicBezTo>
                    <a:pt x="18381" y="17985"/>
                    <a:pt x="18504" y="17516"/>
                    <a:pt x="18591" y="17072"/>
                  </a:cubicBezTo>
                  <a:cubicBezTo>
                    <a:pt x="19134" y="16689"/>
                    <a:pt x="19578" y="16183"/>
                    <a:pt x="19862" y="15578"/>
                  </a:cubicBezTo>
                  <a:cubicBezTo>
                    <a:pt x="20220" y="14788"/>
                    <a:pt x="20146" y="13961"/>
                    <a:pt x="20072" y="13159"/>
                  </a:cubicBezTo>
                  <a:cubicBezTo>
                    <a:pt x="19998" y="12603"/>
                    <a:pt x="19998" y="12048"/>
                    <a:pt x="20060" y="11492"/>
                  </a:cubicBezTo>
                  <a:cubicBezTo>
                    <a:pt x="20195" y="10653"/>
                    <a:pt x="20566" y="9875"/>
                    <a:pt x="20924" y="9122"/>
                  </a:cubicBezTo>
                  <a:cubicBezTo>
                    <a:pt x="21146" y="8665"/>
                    <a:pt x="21343" y="8196"/>
                    <a:pt x="21529" y="7727"/>
                  </a:cubicBezTo>
                  <a:cubicBezTo>
                    <a:pt x="21738" y="7110"/>
                    <a:pt x="22146" y="5592"/>
                    <a:pt x="21269" y="4728"/>
                  </a:cubicBezTo>
                  <a:cubicBezTo>
                    <a:pt x="20862" y="4333"/>
                    <a:pt x="20307" y="4111"/>
                    <a:pt x="19739" y="4111"/>
                  </a:cubicBezTo>
                  <a:cubicBezTo>
                    <a:pt x="19381" y="4111"/>
                    <a:pt x="19023" y="4197"/>
                    <a:pt x="18702" y="4357"/>
                  </a:cubicBezTo>
                  <a:cubicBezTo>
                    <a:pt x="18615" y="4234"/>
                    <a:pt x="18529" y="4111"/>
                    <a:pt x="18443" y="4000"/>
                  </a:cubicBezTo>
                  <a:cubicBezTo>
                    <a:pt x="18257" y="3790"/>
                    <a:pt x="18060" y="3605"/>
                    <a:pt x="17838" y="3432"/>
                  </a:cubicBezTo>
                  <a:cubicBezTo>
                    <a:pt x="18455" y="3222"/>
                    <a:pt x="19208" y="2975"/>
                    <a:pt x="19924" y="2975"/>
                  </a:cubicBezTo>
                  <a:cubicBezTo>
                    <a:pt x="19946" y="2974"/>
                    <a:pt x="19967" y="2974"/>
                    <a:pt x="19989" y="2974"/>
                  </a:cubicBezTo>
                  <a:close/>
                  <a:moveTo>
                    <a:pt x="3751" y="8627"/>
                  </a:moveTo>
                  <a:cubicBezTo>
                    <a:pt x="3781" y="8627"/>
                    <a:pt x="3810" y="8628"/>
                    <a:pt x="3840" y="8628"/>
                  </a:cubicBezTo>
                  <a:cubicBezTo>
                    <a:pt x="4235" y="8628"/>
                    <a:pt x="4617" y="8665"/>
                    <a:pt x="4988" y="8740"/>
                  </a:cubicBezTo>
                  <a:cubicBezTo>
                    <a:pt x="6025" y="8962"/>
                    <a:pt x="7037" y="9320"/>
                    <a:pt x="7975" y="9801"/>
                  </a:cubicBezTo>
                  <a:cubicBezTo>
                    <a:pt x="8740" y="10184"/>
                    <a:pt x="9715" y="10727"/>
                    <a:pt x="10481" y="11492"/>
                  </a:cubicBezTo>
                  <a:cubicBezTo>
                    <a:pt x="11320" y="12332"/>
                    <a:pt x="11715" y="13369"/>
                    <a:pt x="11604" y="14430"/>
                  </a:cubicBezTo>
                  <a:cubicBezTo>
                    <a:pt x="11518" y="14949"/>
                    <a:pt x="11370" y="15467"/>
                    <a:pt x="11147" y="15948"/>
                  </a:cubicBezTo>
                  <a:lnTo>
                    <a:pt x="11086" y="16109"/>
                  </a:lnTo>
                  <a:cubicBezTo>
                    <a:pt x="10900" y="16640"/>
                    <a:pt x="10641" y="17158"/>
                    <a:pt x="10345" y="17639"/>
                  </a:cubicBezTo>
                  <a:cubicBezTo>
                    <a:pt x="10098" y="18072"/>
                    <a:pt x="9752" y="18442"/>
                    <a:pt x="9320" y="18701"/>
                  </a:cubicBezTo>
                  <a:cubicBezTo>
                    <a:pt x="9123" y="18800"/>
                    <a:pt x="8901" y="18849"/>
                    <a:pt x="8679" y="18849"/>
                  </a:cubicBezTo>
                  <a:cubicBezTo>
                    <a:pt x="8382" y="18837"/>
                    <a:pt x="8098" y="18800"/>
                    <a:pt x="7814" y="18726"/>
                  </a:cubicBezTo>
                  <a:lnTo>
                    <a:pt x="7716" y="18701"/>
                  </a:lnTo>
                  <a:cubicBezTo>
                    <a:pt x="7185" y="18590"/>
                    <a:pt x="6667" y="18429"/>
                    <a:pt x="6160" y="18232"/>
                  </a:cubicBezTo>
                  <a:cubicBezTo>
                    <a:pt x="5963" y="18146"/>
                    <a:pt x="5765" y="18059"/>
                    <a:pt x="5556" y="17973"/>
                  </a:cubicBezTo>
                  <a:cubicBezTo>
                    <a:pt x="5235" y="17837"/>
                    <a:pt x="4901" y="17689"/>
                    <a:pt x="4568" y="17565"/>
                  </a:cubicBezTo>
                  <a:cubicBezTo>
                    <a:pt x="3445" y="17146"/>
                    <a:pt x="2445" y="16454"/>
                    <a:pt x="1605" y="15850"/>
                  </a:cubicBezTo>
                  <a:cubicBezTo>
                    <a:pt x="1186" y="15566"/>
                    <a:pt x="840" y="15183"/>
                    <a:pt x="593" y="14739"/>
                  </a:cubicBezTo>
                  <a:cubicBezTo>
                    <a:pt x="383" y="14307"/>
                    <a:pt x="309" y="13838"/>
                    <a:pt x="371" y="13369"/>
                  </a:cubicBezTo>
                  <a:cubicBezTo>
                    <a:pt x="420" y="12887"/>
                    <a:pt x="532" y="12430"/>
                    <a:pt x="667" y="11974"/>
                  </a:cubicBezTo>
                  <a:cubicBezTo>
                    <a:pt x="680" y="11961"/>
                    <a:pt x="692" y="11949"/>
                    <a:pt x="704" y="11937"/>
                  </a:cubicBezTo>
                  <a:cubicBezTo>
                    <a:pt x="951" y="11122"/>
                    <a:pt x="1334" y="10357"/>
                    <a:pt x="1815" y="9665"/>
                  </a:cubicBezTo>
                  <a:cubicBezTo>
                    <a:pt x="2000" y="9394"/>
                    <a:pt x="2198" y="9122"/>
                    <a:pt x="2420" y="8875"/>
                  </a:cubicBezTo>
                  <a:lnTo>
                    <a:pt x="2445" y="8875"/>
                  </a:lnTo>
                  <a:cubicBezTo>
                    <a:pt x="2861" y="8713"/>
                    <a:pt x="3310" y="8627"/>
                    <a:pt x="3751" y="8627"/>
                  </a:cubicBezTo>
                  <a:close/>
                  <a:moveTo>
                    <a:pt x="5008" y="7504"/>
                  </a:moveTo>
                  <a:cubicBezTo>
                    <a:pt x="5034" y="7504"/>
                    <a:pt x="5060" y="7504"/>
                    <a:pt x="5086" y="7505"/>
                  </a:cubicBezTo>
                  <a:cubicBezTo>
                    <a:pt x="5469" y="7505"/>
                    <a:pt x="5839" y="7555"/>
                    <a:pt x="6210" y="7629"/>
                  </a:cubicBezTo>
                  <a:cubicBezTo>
                    <a:pt x="6975" y="7801"/>
                    <a:pt x="7716" y="8061"/>
                    <a:pt x="8432" y="8406"/>
                  </a:cubicBezTo>
                  <a:cubicBezTo>
                    <a:pt x="9752" y="9011"/>
                    <a:pt x="10987" y="9813"/>
                    <a:pt x="12098" y="10764"/>
                  </a:cubicBezTo>
                  <a:cubicBezTo>
                    <a:pt x="12814" y="11381"/>
                    <a:pt x="13209" y="12035"/>
                    <a:pt x="13295" y="12764"/>
                  </a:cubicBezTo>
                  <a:cubicBezTo>
                    <a:pt x="13382" y="13455"/>
                    <a:pt x="13271" y="14171"/>
                    <a:pt x="13159" y="14874"/>
                  </a:cubicBezTo>
                  <a:lnTo>
                    <a:pt x="13122" y="15109"/>
                  </a:lnTo>
                  <a:cubicBezTo>
                    <a:pt x="13036" y="15664"/>
                    <a:pt x="12962" y="16084"/>
                    <a:pt x="12888" y="16467"/>
                  </a:cubicBezTo>
                  <a:cubicBezTo>
                    <a:pt x="12727" y="16874"/>
                    <a:pt x="12592" y="17282"/>
                    <a:pt x="12456" y="17689"/>
                  </a:cubicBezTo>
                  <a:lnTo>
                    <a:pt x="12431" y="17763"/>
                  </a:lnTo>
                  <a:cubicBezTo>
                    <a:pt x="12332" y="18034"/>
                    <a:pt x="12258" y="18331"/>
                    <a:pt x="12197" y="18615"/>
                  </a:cubicBezTo>
                  <a:cubicBezTo>
                    <a:pt x="12048" y="18899"/>
                    <a:pt x="11863" y="19170"/>
                    <a:pt x="11653" y="19405"/>
                  </a:cubicBezTo>
                  <a:cubicBezTo>
                    <a:pt x="11395" y="19545"/>
                    <a:pt x="11117" y="19619"/>
                    <a:pt x="10828" y="19619"/>
                  </a:cubicBezTo>
                  <a:cubicBezTo>
                    <a:pt x="10787" y="19619"/>
                    <a:pt x="10745" y="19618"/>
                    <a:pt x="10703" y="19615"/>
                  </a:cubicBezTo>
                  <a:cubicBezTo>
                    <a:pt x="10617" y="19615"/>
                    <a:pt x="10505" y="19615"/>
                    <a:pt x="10382" y="19602"/>
                  </a:cubicBezTo>
                  <a:cubicBezTo>
                    <a:pt x="9839" y="19553"/>
                    <a:pt x="9308" y="19454"/>
                    <a:pt x="8790" y="19306"/>
                  </a:cubicBezTo>
                  <a:cubicBezTo>
                    <a:pt x="8580" y="19244"/>
                    <a:pt x="8382" y="19182"/>
                    <a:pt x="8185" y="19096"/>
                  </a:cubicBezTo>
                  <a:lnTo>
                    <a:pt x="8185" y="19096"/>
                  </a:lnTo>
                  <a:cubicBezTo>
                    <a:pt x="8358" y="19133"/>
                    <a:pt x="8543" y="19145"/>
                    <a:pt x="8728" y="19158"/>
                  </a:cubicBezTo>
                  <a:cubicBezTo>
                    <a:pt x="9197" y="19158"/>
                    <a:pt x="9641" y="18923"/>
                    <a:pt x="10073" y="18491"/>
                  </a:cubicBezTo>
                  <a:cubicBezTo>
                    <a:pt x="10740" y="17800"/>
                    <a:pt x="11283" y="16788"/>
                    <a:pt x="11666" y="15467"/>
                  </a:cubicBezTo>
                  <a:cubicBezTo>
                    <a:pt x="11851" y="14899"/>
                    <a:pt x="11925" y="14282"/>
                    <a:pt x="11888" y="13689"/>
                  </a:cubicBezTo>
                  <a:cubicBezTo>
                    <a:pt x="11814" y="13109"/>
                    <a:pt x="11629" y="12554"/>
                    <a:pt x="11320" y="12060"/>
                  </a:cubicBezTo>
                  <a:cubicBezTo>
                    <a:pt x="10826" y="11258"/>
                    <a:pt x="10061" y="10566"/>
                    <a:pt x="8987" y="9937"/>
                  </a:cubicBezTo>
                  <a:cubicBezTo>
                    <a:pt x="8012" y="9357"/>
                    <a:pt x="6950" y="8912"/>
                    <a:pt x="5852" y="8616"/>
                  </a:cubicBezTo>
                  <a:cubicBezTo>
                    <a:pt x="5198" y="8419"/>
                    <a:pt x="4519" y="8320"/>
                    <a:pt x="3840" y="8308"/>
                  </a:cubicBezTo>
                  <a:cubicBezTo>
                    <a:pt x="3543" y="8308"/>
                    <a:pt x="3247" y="8332"/>
                    <a:pt x="2951" y="8382"/>
                  </a:cubicBezTo>
                  <a:lnTo>
                    <a:pt x="2877" y="8406"/>
                  </a:lnTo>
                  <a:cubicBezTo>
                    <a:pt x="3136" y="8172"/>
                    <a:pt x="3420" y="7962"/>
                    <a:pt x="3729" y="7801"/>
                  </a:cubicBezTo>
                  <a:cubicBezTo>
                    <a:pt x="4125" y="7603"/>
                    <a:pt x="4565" y="7504"/>
                    <a:pt x="5008" y="7504"/>
                  </a:cubicBezTo>
                  <a:close/>
                  <a:moveTo>
                    <a:pt x="14554" y="13578"/>
                  </a:moveTo>
                  <a:cubicBezTo>
                    <a:pt x="14727" y="13813"/>
                    <a:pt x="14690" y="15344"/>
                    <a:pt x="14641" y="16084"/>
                  </a:cubicBezTo>
                  <a:cubicBezTo>
                    <a:pt x="14591" y="16800"/>
                    <a:pt x="14480" y="17516"/>
                    <a:pt x="14394" y="18207"/>
                  </a:cubicBezTo>
                  <a:lnTo>
                    <a:pt x="14344" y="18504"/>
                  </a:lnTo>
                  <a:cubicBezTo>
                    <a:pt x="14295" y="18899"/>
                    <a:pt x="14233" y="19269"/>
                    <a:pt x="14196" y="19652"/>
                  </a:cubicBezTo>
                  <a:cubicBezTo>
                    <a:pt x="14172" y="19763"/>
                    <a:pt x="14159" y="19861"/>
                    <a:pt x="14147" y="19972"/>
                  </a:cubicBezTo>
                  <a:lnTo>
                    <a:pt x="14110" y="20244"/>
                  </a:lnTo>
                  <a:cubicBezTo>
                    <a:pt x="14110" y="20281"/>
                    <a:pt x="14098" y="20318"/>
                    <a:pt x="14098" y="20355"/>
                  </a:cubicBezTo>
                  <a:cubicBezTo>
                    <a:pt x="14085" y="20392"/>
                    <a:pt x="14073" y="20479"/>
                    <a:pt x="14073" y="20540"/>
                  </a:cubicBezTo>
                  <a:lnTo>
                    <a:pt x="14011" y="20528"/>
                  </a:lnTo>
                  <a:cubicBezTo>
                    <a:pt x="13678" y="20355"/>
                    <a:pt x="13369" y="20145"/>
                    <a:pt x="13110" y="19886"/>
                  </a:cubicBezTo>
                  <a:lnTo>
                    <a:pt x="13073" y="19861"/>
                  </a:lnTo>
                  <a:cubicBezTo>
                    <a:pt x="12826" y="19652"/>
                    <a:pt x="12567" y="19429"/>
                    <a:pt x="12493" y="19096"/>
                  </a:cubicBezTo>
                  <a:cubicBezTo>
                    <a:pt x="12419" y="18750"/>
                    <a:pt x="12542" y="18405"/>
                    <a:pt x="12653" y="18072"/>
                  </a:cubicBezTo>
                  <a:lnTo>
                    <a:pt x="12740" y="17837"/>
                  </a:lnTo>
                  <a:cubicBezTo>
                    <a:pt x="13011" y="17084"/>
                    <a:pt x="13295" y="16306"/>
                    <a:pt x="13616" y="15553"/>
                  </a:cubicBezTo>
                  <a:cubicBezTo>
                    <a:pt x="13678" y="15405"/>
                    <a:pt x="13752" y="15232"/>
                    <a:pt x="13814" y="15072"/>
                  </a:cubicBezTo>
                  <a:cubicBezTo>
                    <a:pt x="14011" y="14554"/>
                    <a:pt x="14258" y="14047"/>
                    <a:pt x="14554" y="13578"/>
                  </a:cubicBezTo>
                  <a:close/>
                  <a:moveTo>
                    <a:pt x="18430" y="15492"/>
                  </a:moveTo>
                  <a:lnTo>
                    <a:pt x="18406" y="15640"/>
                  </a:lnTo>
                  <a:cubicBezTo>
                    <a:pt x="18332" y="16492"/>
                    <a:pt x="18183" y="17331"/>
                    <a:pt x="17961" y="18158"/>
                  </a:cubicBezTo>
                  <a:cubicBezTo>
                    <a:pt x="17937" y="18244"/>
                    <a:pt x="17912" y="18331"/>
                    <a:pt x="17899" y="18417"/>
                  </a:cubicBezTo>
                  <a:cubicBezTo>
                    <a:pt x="17764" y="18936"/>
                    <a:pt x="17616" y="19479"/>
                    <a:pt x="17282" y="19874"/>
                  </a:cubicBezTo>
                  <a:cubicBezTo>
                    <a:pt x="17072" y="20121"/>
                    <a:pt x="16813" y="20182"/>
                    <a:pt x="16529" y="20269"/>
                  </a:cubicBezTo>
                  <a:lnTo>
                    <a:pt x="16258" y="20343"/>
                  </a:lnTo>
                  <a:cubicBezTo>
                    <a:pt x="15912" y="20442"/>
                    <a:pt x="15566" y="20528"/>
                    <a:pt x="15209" y="20590"/>
                  </a:cubicBezTo>
                  <a:cubicBezTo>
                    <a:pt x="15023" y="20627"/>
                    <a:pt x="14826" y="20639"/>
                    <a:pt x="14628" y="20651"/>
                  </a:cubicBezTo>
                  <a:cubicBezTo>
                    <a:pt x="14530" y="20651"/>
                    <a:pt x="14431" y="20639"/>
                    <a:pt x="14320" y="20627"/>
                  </a:cubicBezTo>
                  <a:cubicBezTo>
                    <a:pt x="14344" y="20577"/>
                    <a:pt x="14357" y="20528"/>
                    <a:pt x="14357" y="20479"/>
                  </a:cubicBezTo>
                  <a:lnTo>
                    <a:pt x="14344" y="20479"/>
                  </a:lnTo>
                  <a:cubicBezTo>
                    <a:pt x="14344" y="20442"/>
                    <a:pt x="14357" y="20392"/>
                    <a:pt x="14369" y="20355"/>
                  </a:cubicBezTo>
                  <a:cubicBezTo>
                    <a:pt x="14381" y="20281"/>
                    <a:pt x="14394" y="20207"/>
                    <a:pt x="14419" y="20133"/>
                  </a:cubicBezTo>
                  <a:cubicBezTo>
                    <a:pt x="14431" y="20034"/>
                    <a:pt x="14456" y="19935"/>
                    <a:pt x="14468" y="19837"/>
                  </a:cubicBezTo>
                  <a:cubicBezTo>
                    <a:pt x="14517" y="19590"/>
                    <a:pt x="14554" y="19331"/>
                    <a:pt x="14591" y="19084"/>
                  </a:cubicBezTo>
                  <a:lnTo>
                    <a:pt x="14628" y="18812"/>
                  </a:lnTo>
                  <a:cubicBezTo>
                    <a:pt x="14739" y="18158"/>
                    <a:pt x="14838" y="17467"/>
                    <a:pt x="14900" y="16775"/>
                  </a:cubicBezTo>
                  <a:cubicBezTo>
                    <a:pt x="14925" y="16541"/>
                    <a:pt x="14937" y="16282"/>
                    <a:pt x="14949" y="15973"/>
                  </a:cubicBezTo>
                  <a:cubicBezTo>
                    <a:pt x="15097" y="15998"/>
                    <a:pt x="15246" y="16022"/>
                    <a:pt x="15394" y="16022"/>
                  </a:cubicBezTo>
                  <a:cubicBezTo>
                    <a:pt x="15258" y="16417"/>
                    <a:pt x="15221" y="16825"/>
                    <a:pt x="15270" y="17232"/>
                  </a:cubicBezTo>
                  <a:cubicBezTo>
                    <a:pt x="15307" y="17442"/>
                    <a:pt x="15394" y="17788"/>
                    <a:pt x="15604" y="17788"/>
                  </a:cubicBezTo>
                  <a:cubicBezTo>
                    <a:pt x="15641" y="17775"/>
                    <a:pt x="15690" y="17763"/>
                    <a:pt x="15715" y="17738"/>
                  </a:cubicBezTo>
                  <a:cubicBezTo>
                    <a:pt x="15924" y="17615"/>
                    <a:pt x="15949" y="17343"/>
                    <a:pt x="15974" y="17121"/>
                  </a:cubicBezTo>
                  <a:lnTo>
                    <a:pt x="15974" y="17109"/>
                  </a:lnTo>
                  <a:cubicBezTo>
                    <a:pt x="16011" y="16825"/>
                    <a:pt x="16011" y="16541"/>
                    <a:pt x="15974" y="16257"/>
                  </a:cubicBezTo>
                  <a:cubicBezTo>
                    <a:pt x="15961" y="16171"/>
                    <a:pt x="15949" y="16084"/>
                    <a:pt x="15912" y="16010"/>
                  </a:cubicBezTo>
                  <a:lnTo>
                    <a:pt x="15924" y="16010"/>
                  </a:lnTo>
                  <a:cubicBezTo>
                    <a:pt x="16258" y="15973"/>
                    <a:pt x="16579" y="15911"/>
                    <a:pt x="16900" y="15850"/>
                  </a:cubicBezTo>
                  <a:cubicBezTo>
                    <a:pt x="17060" y="15813"/>
                    <a:pt x="17208" y="15788"/>
                    <a:pt x="17369" y="15763"/>
                  </a:cubicBezTo>
                  <a:cubicBezTo>
                    <a:pt x="17517" y="15739"/>
                    <a:pt x="17640" y="15714"/>
                    <a:pt x="17788" y="15689"/>
                  </a:cubicBezTo>
                  <a:cubicBezTo>
                    <a:pt x="18011" y="15652"/>
                    <a:pt x="18233" y="15590"/>
                    <a:pt x="18430" y="15492"/>
                  </a:cubicBezTo>
                  <a:close/>
                  <a:moveTo>
                    <a:pt x="14147" y="0"/>
                  </a:moveTo>
                  <a:cubicBezTo>
                    <a:pt x="13690" y="0"/>
                    <a:pt x="13233" y="111"/>
                    <a:pt x="12826" y="309"/>
                  </a:cubicBezTo>
                  <a:cubicBezTo>
                    <a:pt x="12604" y="407"/>
                    <a:pt x="12394" y="543"/>
                    <a:pt x="12209" y="704"/>
                  </a:cubicBezTo>
                  <a:cubicBezTo>
                    <a:pt x="11987" y="654"/>
                    <a:pt x="11765" y="630"/>
                    <a:pt x="11530" y="630"/>
                  </a:cubicBezTo>
                  <a:lnTo>
                    <a:pt x="11333" y="630"/>
                  </a:lnTo>
                  <a:cubicBezTo>
                    <a:pt x="10715" y="667"/>
                    <a:pt x="10086" y="765"/>
                    <a:pt x="9506" y="1185"/>
                  </a:cubicBezTo>
                  <a:cubicBezTo>
                    <a:pt x="8975" y="1592"/>
                    <a:pt x="8506" y="2062"/>
                    <a:pt x="8111" y="2592"/>
                  </a:cubicBezTo>
                  <a:cubicBezTo>
                    <a:pt x="7691" y="3123"/>
                    <a:pt x="7247" y="3703"/>
                    <a:pt x="6728" y="4407"/>
                  </a:cubicBezTo>
                  <a:cubicBezTo>
                    <a:pt x="6074" y="5296"/>
                    <a:pt x="5383" y="6234"/>
                    <a:pt x="4716" y="7184"/>
                  </a:cubicBezTo>
                  <a:cubicBezTo>
                    <a:pt x="4494" y="7221"/>
                    <a:pt x="4284" y="7271"/>
                    <a:pt x="4074" y="7345"/>
                  </a:cubicBezTo>
                  <a:cubicBezTo>
                    <a:pt x="3235" y="7653"/>
                    <a:pt x="2482" y="8270"/>
                    <a:pt x="1778" y="9246"/>
                  </a:cubicBezTo>
                  <a:cubicBezTo>
                    <a:pt x="1482" y="9653"/>
                    <a:pt x="1210" y="10085"/>
                    <a:pt x="988" y="10542"/>
                  </a:cubicBezTo>
                  <a:cubicBezTo>
                    <a:pt x="927" y="10653"/>
                    <a:pt x="877" y="10764"/>
                    <a:pt x="828" y="10887"/>
                  </a:cubicBezTo>
                  <a:cubicBezTo>
                    <a:pt x="692" y="11110"/>
                    <a:pt x="581" y="11344"/>
                    <a:pt x="495" y="11591"/>
                  </a:cubicBezTo>
                  <a:lnTo>
                    <a:pt x="470" y="11653"/>
                  </a:lnTo>
                  <a:cubicBezTo>
                    <a:pt x="309" y="12060"/>
                    <a:pt x="186" y="12480"/>
                    <a:pt x="112" y="12912"/>
                  </a:cubicBezTo>
                  <a:cubicBezTo>
                    <a:pt x="13" y="13381"/>
                    <a:pt x="1" y="13887"/>
                    <a:pt x="100" y="14368"/>
                  </a:cubicBezTo>
                  <a:cubicBezTo>
                    <a:pt x="211" y="14788"/>
                    <a:pt x="408" y="15195"/>
                    <a:pt x="704" y="15529"/>
                  </a:cubicBezTo>
                  <a:cubicBezTo>
                    <a:pt x="1050" y="15887"/>
                    <a:pt x="1433" y="16208"/>
                    <a:pt x="1852" y="16479"/>
                  </a:cubicBezTo>
                  <a:lnTo>
                    <a:pt x="1976" y="16566"/>
                  </a:lnTo>
                  <a:cubicBezTo>
                    <a:pt x="2482" y="16924"/>
                    <a:pt x="3013" y="17257"/>
                    <a:pt x="3556" y="17553"/>
                  </a:cubicBezTo>
                  <a:cubicBezTo>
                    <a:pt x="3976" y="17751"/>
                    <a:pt x="4395" y="17936"/>
                    <a:pt x="4840" y="18096"/>
                  </a:cubicBezTo>
                  <a:lnTo>
                    <a:pt x="5259" y="18244"/>
                  </a:lnTo>
                  <a:lnTo>
                    <a:pt x="5284" y="18257"/>
                  </a:lnTo>
                  <a:lnTo>
                    <a:pt x="5296" y="18257"/>
                  </a:lnTo>
                  <a:cubicBezTo>
                    <a:pt x="5556" y="18429"/>
                    <a:pt x="5827" y="18565"/>
                    <a:pt x="6111" y="18652"/>
                  </a:cubicBezTo>
                  <a:lnTo>
                    <a:pt x="6247" y="18713"/>
                  </a:lnTo>
                  <a:cubicBezTo>
                    <a:pt x="6457" y="18787"/>
                    <a:pt x="6679" y="18874"/>
                    <a:pt x="6889" y="18948"/>
                  </a:cubicBezTo>
                  <a:lnTo>
                    <a:pt x="7345" y="19121"/>
                  </a:lnTo>
                  <a:cubicBezTo>
                    <a:pt x="7457" y="19170"/>
                    <a:pt x="7580" y="19220"/>
                    <a:pt x="7691" y="19257"/>
                  </a:cubicBezTo>
                  <a:cubicBezTo>
                    <a:pt x="7950" y="19380"/>
                    <a:pt x="8222" y="19479"/>
                    <a:pt x="8506" y="19553"/>
                  </a:cubicBezTo>
                  <a:cubicBezTo>
                    <a:pt x="9000" y="19676"/>
                    <a:pt x="9518" y="19775"/>
                    <a:pt x="10024" y="19837"/>
                  </a:cubicBezTo>
                  <a:cubicBezTo>
                    <a:pt x="10209" y="19849"/>
                    <a:pt x="10456" y="19874"/>
                    <a:pt x="10703" y="19874"/>
                  </a:cubicBezTo>
                  <a:cubicBezTo>
                    <a:pt x="10987" y="19874"/>
                    <a:pt x="11283" y="19837"/>
                    <a:pt x="11555" y="19750"/>
                  </a:cubicBezTo>
                  <a:cubicBezTo>
                    <a:pt x="11814" y="19664"/>
                    <a:pt x="12048" y="19503"/>
                    <a:pt x="12234" y="19294"/>
                  </a:cubicBezTo>
                  <a:cubicBezTo>
                    <a:pt x="12283" y="19479"/>
                    <a:pt x="12369" y="19652"/>
                    <a:pt x="12493" y="19787"/>
                  </a:cubicBezTo>
                  <a:cubicBezTo>
                    <a:pt x="12764" y="20108"/>
                    <a:pt x="13085" y="20392"/>
                    <a:pt x="13431" y="20614"/>
                  </a:cubicBezTo>
                  <a:cubicBezTo>
                    <a:pt x="13777" y="20849"/>
                    <a:pt x="14172" y="20985"/>
                    <a:pt x="14579" y="20985"/>
                  </a:cubicBezTo>
                  <a:cubicBezTo>
                    <a:pt x="15060" y="20985"/>
                    <a:pt x="15529" y="20898"/>
                    <a:pt x="15986" y="20762"/>
                  </a:cubicBezTo>
                  <a:cubicBezTo>
                    <a:pt x="16147" y="20713"/>
                    <a:pt x="16319" y="20651"/>
                    <a:pt x="16480" y="20602"/>
                  </a:cubicBezTo>
                  <a:lnTo>
                    <a:pt x="16640" y="20553"/>
                  </a:lnTo>
                  <a:lnTo>
                    <a:pt x="16752" y="20516"/>
                  </a:lnTo>
                  <a:cubicBezTo>
                    <a:pt x="16900" y="20479"/>
                    <a:pt x="17048" y="20417"/>
                    <a:pt x="17184" y="20343"/>
                  </a:cubicBezTo>
                  <a:cubicBezTo>
                    <a:pt x="17702" y="20034"/>
                    <a:pt x="17937" y="19417"/>
                    <a:pt x="18109" y="18849"/>
                  </a:cubicBezTo>
                  <a:cubicBezTo>
                    <a:pt x="18406" y="18726"/>
                    <a:pt x="18690" y="18565"/>
                    <a:pt x="18949" y="18380"/>
                  </a:cubicBezTo>
                  <a:cubicBezTo>
                    <a:pt x="19257" y="18183"/>
                    <a:pt x="19541" y="17960"/>
                    <a:pt x="19813" y="17726"/>
                  </a:cubicBezTo>
                  <a:cubicBezTo>
                    <a:pt x="20084" y="17504"/>
                    <a:pt x="20294" y="17220"/>
                    <a:pt x="20442" y="16899"/>
                  </a:cubicBezTo>
                  <a:cubicBezTo>
                    <a:pt x="20590" y="16553"/>
                    <a:pt x="20590" y="16208"/>
                    <a:pt x="20578" y="15800"/>
                  </a:cubicBezTo>
                  <a:cubicBezTo>
                    <a:pt x="20516" y="14998"/>
                    <a:pt x="20603" y="14196"/>
                    <a:pt x="20825" y="13418"/>
                  </a:cubicBezTo>
                  <a:cubicBezTo>
                    <a:pt x="21060" y="12751"/>
                    <a:pt x="21343" y="12097"/>
                    <a:pt x="21664" y="11468"/>
                  </a:cubicBezTo>
                  <a:lnTo>
                    <a:pt x="21837" y="11110"/>
                  </a:lnTo>
                  <a:cubicBezTo>
                    <a:pt x="22183" y="10431"/>
                    <a:pt x="22491" y="9727"/>
                    <a:pt x="22738" y="8999"/>
                  </a:cubicBezTo>
                  <a:cubicBezTo>
                    <a:pt x="22961" y="8308"/>
                    <a:pt x="23072" y="7579"/>
                    <a:pt x="23047" y="6851"/>
                  </a:cubicBezTo>
                  <a:cubicBezTo>
                    <a:pt x="23010" y="5913"/>
                    <a:pt x="22751" y="4185"/>
                    <a:pt x="21578" y="3234"/>
                  </a:cubicBezTo>
                  <a:cubicBezTo>
                    <a:pt x="21136" y="2887"/>
                    <a:pt x="20600" y="2703"/>
                    <a:pt x="20040" y="2703"/>
                  </a:cubicBezTo>
                  <a:cubicBezTo>
                    <a:pt x="20022" y="2703"/>
                    <a:pt x="20004" y="2703"/>
                    <a:pt x="19986" y="2703"/>
                  </a:cubicBezTo>
                  <a:cubicBezTo>
                    <a:pt x="19702" y="2703"/>
                    <a:pt x="19418" y="2740"/>
                    <a:pt x="19146" y="2802"/>
                  </a:cubicBezTo>
                  <a:cubicBezTo>
                    <a:pt x="18924" y="1889"/>
                    <a:pt x="18443" y="728"/>
                    <a:pt x="17381" y="296"/>
                  </a:cubicBezTo>
                  <a:cubicBezTo>
                    <a:pt x="17060" y="161"/>
                    <a:pt x="16714" y="99"/>
                    <a:pt x="16357" y="99"/>
                  </a:cubicBezTo>
                  <a:cubicBezTo>
                    <a:pt x="15974" y="111"/>
                    <a:pt x="15604" y="161"/>
                    <a:pt x="15233" y="284"/>
                  </a:cubicBezTo>
                  <a:cubicBezTo>
                    <a:pt x="15060" y="185"/>
                    <a:pt x="14875" y="111"/>
                    <a:pt x="14690" y="62"/>
                  </a:cubicBezTo>
                  <a:cubicBezTo>
                    <a:pt x="14505" y="12"/>
                    <a:pt x="14332" y="0"/>
                    <a:pt x="14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3" name="Google Shape;1703;p57"/>
          <p:cNvGrpSpPr/>
          <p:nvPr/>
        </p:nvGrpSpPr>
        <p:grpSpPr>
          <a:xfrm rot="-295233">
            <a:off x="60708" y="202330"/>
            <a:ext cx="1218496" cy="1467553"/>
            <a:chOff x="7035175" y="2908900"/>
            <a:chExt cx="1178302" cy="1479749"/>
          </a:xfrm>
        </p:grpSpPr>
        <p:sp>
          <p:nvSpPr>
            <p:cNvPr id="1704" name="Google Shape;1704;p57"/>
            <p:cNvSpPr/>
            <p:nvPr/>
          </p:nvSpPr>
          <p:spPr>
            <a:xfrm>
              <a:off x="7553669" y="3989932"/>
              <a:ext cx="210357" cy="327043"/>
            </a:xfrm>
            <a:custGeom>
              <a:rect b="b" l="l" r="r" t="t"/>
              <a:pathLst>
                <a:path extrusionOk="0" h="7716" w="4963">
                  <a:moveTo>
                    <a:pt x="3679" y="1"/>
                  </a:moveTo>
                  <a:lnTo>
                    <a:pt x="1" y="680"/>
                  </a:lnTo>
                  <a:lnTo>
                    <a:pt x="1284" y="7716"/>
                  </a:lnTo>
                  <a:lnTo>
                    <a:pt x="4963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7548455" y="3984634"/>
              <a:ext cx="221334" cy="337046"/>
            </a:xfrm>
            <a:custGeom>
              <a:rect b="b" l="l" r="r" t="t"/>
              <a:pathLst>
                <a:path extrusionOk="0" h="7952" w="5222">
                  <a:moveTo>
                    <a:pt x="3728" y="249"/>
                  </a:moveTo>
                  <a:lnTo>
                    <a:pt x="4962" y="7063"/>
                  </a:lnTo>
                  <a:lnTo>
                    <a:pt x="1506" y="7693"/>
                  </a:lnTo>
                  <a:lnTo>
                    <a:pt x="259" y="879"/>
                  </a:lnTo>
                  <a:lnTo>
                    <a:pt x="3728" y="249"/>
                  </a:lnTo>
                  <a:close/>
                  <a:moveTo>
                    <a:pt x="3813" y="0"/>
                  </a:moveTo>
                  <a:cubicBezTo>
                    <a:pt x="3805" y="0"/>
                    <a:pt x="3798" y="1"/>
                    <a:pt x="3790" y="2"/>
                  </a:cubicBezTo>
                  <a:lnTo>
                    <a:pt x="99" y="669"/>
                  </a:lnTo>
                  <a:cubicBezTo>
                    <a:pt x="74" y="681"/>
                    <a:pt x="50" y="694"/>
                    <a:pt x="25" y="718"/>
                  </a:cubicBezTo>
                  <a:cubicBezTo>
                    <a:pt x="13" y="743"/>
                    <a:pt x="0" y="780"/>
                    <a:pt x="13" y="805"/>
                  </a:cubicBezTo>
                  <a:lnTo>
                    <a:pt x="1296" y="7853"/>
                  </a:lnTo>
                  <a:cubicBezTo>
                    <a:pt x="1309" y="7902"/>
                    <a:pt x="1358" y="7952"/>
                    <a:pt x="1407" y="7952"/>
                  </a:cubicBezTo>
                  <a:lnTo>
                    <a:pt x="1432" y="7952"/>
                  </a:lnTo>
                  <a:lnTo>
                    <a:pt x="5111" y="7273"/>
                  </a:lnTo>
                  <a:cubicBezTo>
                    <a:pt x="5172" y="7261"/>
                    <a:pt x="5222" y="7199"/>
                    <a:pt x="5209" y="7137"/>
                  </a:cubicBezTo>
                  <a:lnTo>
                    <a:pt x="3926" y="101"/>
                  </a:lnTo>
                  <a:cubicBezTo>
                    <a:pt x="3915" y="36"/>
                    <a:pt x="3866" y="0"/>
                    <a:pt x="3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7554177" y="4008794"/>
              <a:ext cx="101554" cy="307164"/>
            </a:xfrm>
            <a:custGeom>
              <a:rect b="b" l="l" r="r" t="t"/>
              <a:pathLst>
                <a:path extrusionOk="0" h="7247" w="2396">
                  <a:moveTo>
                    <a:pt x="1112" y="0"/>
                  </a:moveTo>
                  <a:lnTo>
                    <a:pt x="1" y="198"/>
                  </a:lnTo>
                  <a:lnTo>
                    <a:pt x="1285" y="7246"/>
                  </a:lnTo>
                  <a:lnTo>
                    <a:pt x="2396" y="7036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7548455" y="4004386"/>
              <a:ext cx="111981" cy="317294"/>
            </a:xfrm>
            <a:custGeom>
              <a:rect b="b" l="l" r="r" t="t"/>
              <a:pathLst>
                <a:path extrusionOk="0" h="7486" w="2642">
                  <a:moveTo>
                    <a:pt x="1148" y="265"/>
                  </a:moveTo>
                  <a:lnTo>
                    <a:pt x="2383" y="7078"/>
                  </a:lnTo>
                  <a:lnTo>
                    <a:pt x="1506" y="7227"/>
                  </a:lnTo>
                  <a:lnTo>
                    <a:pt x="259" y="413"/>
                  </a:lnTo>
                  <a:lnTo>
                    <a:pt x="1148" y="265"/>
                  </a:lnTo>
                  <a:close/>
                  <a:moveTo>
                    <a:pt x="1247" y="0"/>
                  </a:moveTo>
                  <a:cubicBezTo>
                    <a:pt x="1238" y="0"/>
                    <a:pt x="1229" y="2"/>
                    <a:pt x="1222" y="5"/>
                  </a:cubicBezTo>
                  <a:lnTo>
                    <a:pt x="99" y="203"/>
                  </a:lnTo>
                  <a:cubicBezTo>
                    <a:pt x="37" y="215"/>
                    <a:pt x="0" y="277"/>
                    <a:pt x="13" y="339"/>
                  </a:cubicBezTo>
                  <a:lnTo>
                    <a:pt x="1296" y="7387"/>
                  </a:lnTo>
                  <a:cubicBezTo>
                    <a:pt x="1309" y="7436"/>
                    <a:pt x="1358" y="7486"/>
                    <a:pt x="1407" y="7486"/>
                  </a:cubicBezTo>
                  <a:lnTo>
                    <a:pt x="1432" y="7473"/>
                  </a:lnTo>
                  <a:lnTo>
                    <a:pt x="2543" y="7276"/>
                  </a:lnTo>
                  <a:cubicBezTo>
                    <a:pt x="2580" y="7276"/>
                    <a:pt x="2605" y="7251"/>
                    <a:pt x="2617" y="7227"/>
                  </a:cubicBezTo>
                  <a:cubicBezTo>
                    <a:pt x="2642" y="7202"/>
                    <a:pt x="2642" y="7177"/>
                    <a:pt x="2642" y="7140"/>
                  </a:cubicBezTo>
                  <a:lnTo>
                    <a:pt x="1358" y="92"/>
                  </a:lnTo>
                  <a:cubicBezTo>
                    <a:pt x="1346" y="67"/>
                    <a:pt x="1333" y="42"/>
                    <a:pt x="1309" y="18"/>
                  </a:cubicBezTo>
                  <a:cubicBezTo>
                    <a:pt x="1291" y="9"/>
                    <a:pt x="1268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7417105" y="4208894"/>
              <a:ext cx="547826" cy="174796"/>
            </a:xfrm>
            <a:custGeom>
              <a:rect b="b" l="l" r="r" t="t"/>
              <a:pathLst>
                <a:path extrusionOk="0" h="4124" w="12925">
                  <a:moveTo>
                    <a:pt x="11743" y="1"/>
                  </a:moveTo>
                  <a:cubicBezTo>
                    <a:pt x="11677" y="1"/>
                    <a:pt x="11610" y="7"/>
                    <a:pt x="11542" y="19"/>
                  </a:cubicBezTo>
                  <a:lnTo>
                    <a:pt x="1001" y="1945"/>
                  </a:lnTo>
                  <a:cubicBezTo>
                    <a:pt x="396" y="2044"/>
                    <a:pt x="1" y="2624"/>
                    <a:pt x="112" y="3216"/>
                  </a:cubicBezTo>
                  <a:cubicBezTo>
                    <a:pt x="210" y="3752"/>
                    <a:pt x="668" y="4124"/>
                    <a:pt x="1192" y="4124"/>
                  </a:cubicBezTo>
                  <a:cubicBezTo>
                    <a:pt x="1259" y="4124"/>
                    <a:pt x="1327" y="4118"/>
                    <a:pt x="1396" y="4105"/>
                  </a:cubicBezTo>
                  <a:lnTo>
                    <a:pt x="11937" y="2179"/>
                  </a:lnTo>
                  <a:cubicBezTo>
                    <a:pt x="12530" y="2068"/>
                    <a:pt x="12925" y="1501"/>
                    <a:pt x="12826" y="908"/>
                  </a:cubicBezTo>
                  <a:cubicBezTo>
                    <a:pt x="12728" y="372"/>
                    <a:pt x="12261" y="1"/>
                    <a:pt x="117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7413968" y="4204104"/>
              <a:ext cx="556727" cy="184544"/>
            </a:xfrm>
            <a:custGeom>
              <a:rect b="b" l="l" r="r" t="t"/>
              <a:pathLst>
                <a:path extrusionOk="0" h="4354" w="13135">
                  <a:moveTo>
                    <a:pt x="11814" y="231"/>
                  </a:moveTo>
                  <a:cubicBezTo>
                    <a:pt x="12295" y="231"/>
                    <a:pt x="12703" y="577"/>
                    <a:pt x="12789" y="1046"/>
                  </a:cubicBezTo>
                  <a:cubicBezTo>
                    <a:pt x="12876" y="1576"/>
                    <a:pt x="12530" y="2083"/>
                    <a:pt x="11999" y="2181"/>
                  </a:cubicBezTo>
                  <a:lnTo>
                    <a:pt x="1445" y="4107"/>
                  </a:lnTo>
                  <a:cubicBezTo>
                    <a:pt x="1392" y="4116"/>
                    <a:pt x="1339" y="4120"/>
                    <a:pt x="1287" y="4120"/>
                  </a:cubicBezTo>
                  <a:cubicBezTo>
                    <a:pt x="819" y="4120"/>
                    <a:pt x="411" y="3783"/>
                    <a:pt x="322" y="3317"/>
                  </a:cubicBezTo>
                  <a:cubicBezTo>
                    <a:pt x="223" y="2786"/>
                    <a:pt x="569" y="2280"/>
                    <a:pt x="1099" y="2169"/>
                  </a:cubicBezTo>
                  <a:lnTo>
                    <a:pt x="11641" y="243"/>
                  </a:lnTo>
                  <a:cubicBezTo>
                    <a:pt x="11691" y="243"/>
                    <a:pt x="11752" y="231"/>
                    <a:pt x="11814" y="231"/>
                  </a:cubicBezTo>
                  <a:close/>
                  <a:moveTo>
                    <a:pt x="11815" y="1"/>
                  </a:moveTo>
                  <a:cubicBezTo>
                    <a:pt x="11742" y="1"/>
                    <a:pt x="11667" y="7"/>
                    <a:pt x="11592" y="21"/>
                  </a:cubicBezTo>
                  <a:lnTo>
                    <a:pt x="1050" y="1947"/>
                  </a:lnTo>
                  <a:cubicBezTo>
                    <a:pt x="433" y="2058"/>
                    <a:pt x="1" y="2626"/>
                    <a:pt x="63" y="3255"/>
                  </a:cubicBezTo>
                  <a:cubicBezTo>
                    <a:pt x="112" y="3872"/>
                    <a:pt x="643" y="4354"/>
                    <a:pt x="1272" y="4354"/>
                  </a:cubicBezTo>
                  <a:cubicBezTo>
                    <a:pt x="1346" y="4354"/>
                    <a:pt x="1420" y="4354"/>
                    <a:pt x="1482" y="4342"/>
                  </a:cubicBezTo>
                  <a:lnTo>
                    <a:pt x="12036" y="2416"/>
                  </a:lnTo>
                  <a:cubicBezTo>
                    <a:pt x="12690" y="2292"/>
                    <a:pt x="13135" y="1663"/>
                    <a:pt x="13011" y="996"/>
                  </a:cubicBezTo>
                  <a:cubicBezTo>
                    <a:pt x="12902" y="416"/>
                    <a:pt x="12394" y="1"/>
                    <a:pt x="1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7420792" y="4277685"/>
              <a:ext cx="127706" cy="105072"/>
            </a:xfrm>
            <a:custGeom>
              <a:rect b="b" l="l" r="r" t="t"/>
              <a:pathLst>
                <a:path extrusionOk="0" h="2479" w="3013">
                  <a:moveTo>
                    <a:pt x="3012" y="2161"/>
                  </a:moveTo>
                  <a:lnTo>
                    <a:pt x="3007" y="2162"/>
                  </a:lnTo>
                  <a:lnTo>
                    <a:pt x="3007" y="2162"/>
                  </a:lnTo>
                  <a:cubicBezTo>
                    <a:pt x="3009" y="2162"/>
                    <a:pt x="3010" y="2161"/>
                    <a:pt x="3012" y="2161"/>
                  </a:cubicBezTo>
                  <a:close/>
                  <a:moveTo>
                    <a:pt x="2617" y="1"/>
                  </a:moveTo>
                  <a:lnTo>
                    <a:pt x="914" y="310"/>
                  </a:lnTo>
                  <a:cubicBezTo>
                    <a:pt x="358" y="458"/>
                    <a:pt x="0" y="1013"/>
                    <a:pt x="99" y="1581"/>
                  </a:cubicBezTo>
                  <a:cubicBezTo>
                    <a:pt x="201" y="2103"/>
                    <a:pt x="658" y="2479"/>
                    <a:pt x="1172" y="2479"/>
                  </a:cubicBezTo>
                  <a:cubicBezTo>
                    <a:pt x="1217" y="2479"/>
                    <a:pt x="1263" y="2476"/>
                    <a:pt x="1309" y="2470"/>
                  </a:cubicBezTo>
                  <a:lnTo>
                    <a:pt x="3007" y="2162"/>
                  </a:lnTo>
                  <a:lnTo>
                    <a:pt x="3007" y="2162"/>
                  </a:lnTo>
                  <a:cubicBezTo>
                    <a:pt x="2940" y="2174"/>
                    <a:pt x="2873" y="2180"/>
                    <a:pt x="2808" y="2180"/>
                  </a:cubicBezTo>
                  <a:cubicBezTo>
                    <a:pt x="2284" y="2180"/>
                    <a:pt x="1827" y="1810"/>
                    <a:pt x="1728" y="1285"/>
                  </a:cubicBezTo>
                  <a:cubicBezTo>
                    <a:pt x="1617" y="692"/>
                    <a:pt x="2012" y="112"/>
                    <a:pt x="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7413968" y="4273404"/>
              <a:ext cx="139235" cy="115245"/>
            </a:xfrm>
            <a:custGeom>
              <a:rect b="b" l="l" r="r" t="t"/>
              <a:pathLst>
                <a:path extrusionOk="0" h="2719" w="3285">
                  <a:moveTo>
                    <a:pt x="2099" y="349"/>
                  </a:moveTo>
                  <a:cubicBezTo>
                    <a:pt x="1828" y="633"/>
                    <a:pt x="1704" y="1028"/>
                    <a:pt x="1778" y="1410"/>
                  </a:cubicBezTo>
                  <a:cubicBezTo>
                    <a:pt x="1840" y="1731"/>
                    <a:pt x="2013" y="2015"/>
                    <a:pt x="2284" y="2188"/>
                  </a:cubicBezTo>
                  <a:cubicBezTo>
                    <a:pt x="2334" y="2225"/>
                    <a:pt x="2383" y="2262"/>
                    <a:pt x="2445" y="2287"/>
                  </a:cubicBezTo>
                  <a:lnTo>
                    <a:pt x="1445" y="2472"/>
                  </a:lnTo>
                  <a:cubicBezTo>
                    <a:pt x="1392" y="2481"/>
                    <a:pt x="1339" y="2485"/>
                    <a:pt x="1287" y="2485"/>
                  </a:cubicBezTo>
                  <a:cubicBezTo>
                    <a:pt x="819" y="2485"/>
                    <a:pt x="411" y="2148"/>
                    <a:pt x="322" y="1682"/>
                  </a:cubicBezTo>
                  <a:cubicBezTo>
                    <a:pt x="223" y="1151"/>
                    <a:pt x="569" y="645"/>
                    <a:pt x="1087" y="534"/>
                  </a:cubicBezTo>
                  <a:lnTo>
                    <a:pt x="2099" y="349"/>
                  </a:lnTo>
                  <a:close/>
                  <a:moveTo>
                    <a:pt x="2777" y="1"/>
                  </a:moveTo>
                  <a:cubicBezTo>
                    <a:pt x="2769" y="1"/>
                    <a:pt x="2761" y="2"/>
                    <a:pt x="2754" y="3"/>
                  </a:cubicBezTo>
                  <a:lnTo>
                    <a:pt x="1050" y="312"/>
                  </a:lnTo>
                  <a:cubicBezTo>
                    <a:pt x="433" y="423"/>
                    <a:pt x="1" y="991"/>
                    <a:pt x="63" y="1620"/>
                  </a:cubicBezTo>
                  <a:cubicBezTo>
                    <a:pt x="112" y="2237"/>
                    <a:pt x="643" y="2719"/>
                    <a:pt x="1272" y="2719"/>
                  </a:cubicBezTo>
                  <a:cubicBezTo>
                    <a:pt x="1346" y="2719"/>
                    <a:pt x="1420" y="2719"/>
                    <a:pt x="1482" y="2707"/>
                  </a:cubicBezTo>
                  <a:lnTo>
                    <a:pt x="3186" y="2398"/>
                  </a:lnTo>
                  <a:cubicBezTo>
                    <a:pt x="3247" y="2386"/>
                    <a:pt x="3284" y="2324"/>
                    <a:pt x="3272" y="2262"/>
                  </a:cubicBezTo>
                  <a:cubicBezTo>
                    <a:pt x="3261" y="2207"/>
                    <a:pt x="3220" y="2161"/>
                    <a:pt x="3167" y="2161"/>
                  </a:cubicBezTo>
                  <a:cubicBezTo>
                    <a:pt x="3161" y="2161"/>
                    <a:pt x="3155" y="2162"/>
                    <a:pt x="3149" y="2163"/>
                  </a:cubicBezTo>
                  <a:cubicBezTo>
                    <a:pt x="3088" y="2174"/>
                    <a:pt x="3027" y="2180"/>
                    <a:pt x="2968" y="2180"/>
                  </a:cubicBezTo>
                  <a:cubicBezTo>
                    <a:pt x="2497" y="2180"/>
                    <a:pt x="2088" y="1845"/>
                    <a:pt x="2001" y="1373"/>
                  </a:cubicBezTo>
                  <a:cubicBezTo>
                    <a:pt x="1902" y="843"/>
                    <a:pt x="2260" y="324"/>
                    <a:pt x="2791" y="225"/>
                  </a:cubicBezTo>
                  <a:cubicBezTo>
                    <a:pt x="2852" y="213"/>
                    <a:pt x="2889" y="151"/>
                    <a:pt x="2877" y="90"/>
                  </a:cubicBezTo>
                  <a:cubicBezTo>
                    <a:pt x="2866" y="36"/>
                    <a:pt x="2827" y="1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7035175" y="3005284"/>
              <a:ext cx="999354" cy="942854"/>
            </a:xfrm>
            <a:custGeom>
              <a:rect b="b" l="l" r="r" t="t"/>
              <a:pathLst>
                <a:path extrusionOk="0" h="22245" w="23578">
                  <a:moveTo>
                    <a:pt x="11847" y="1"/>
                  </a:moveTo>
                  <a:cubicBezTo>
                    <a:pt x="11181" y="1"/>
                    <a:pt x="10505" y="61"/>
                    <a:pt x="9827" y="186"/>
                  </a:cubicBezTo>
                  <a:cubicBezTo>
                    <a:pt x="5407" y="988"/>
                    <a:pt x="1902" y="4383"/>
                    <a:pt x="951" y="8777"/>
                  </a:cubicBezTo>
                  <a:cubicBezTo>
                    <a:pt x="1" y="13172"/>
                    <a:pt x="1803" y="17714"/>
                    <a:pt x="5494" y="20269"/>
                  </a:cubicBezTo>
                  <a:cubicBezTo>
                    <a:pt x="7398" y="21583"/>
                    <a:pt x="9612" y="22244"/>
                    <a:pt x="11828" y="22244"/>
                  </a:cubicBezTo>
                  <a:cubicBezTo>
                    <a:pt x="13921" y="22244"/>
                    <a:pt x="16015" y="21654"/>
                    <a:pt x="17850" y="20467"/>
                  </a:cubicBezTo>
                  <a:cubicBezTo>
                    <a:pt x="21640" y="18035"/>
                    <a:pt x="23578" y="13554"/>
                    <a:pt x="22775" y="9135"/>
                  </a:cubicBezTo>
                  <a:cubicBezTo>
                    <a:pt x="21789" y="3765"/>
                    <a:pt x="17116" y="1"/>
                    <a:pt x="11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7354333" y="3005792"/>
              <a:ext cx="706897" cy="942558"/>
            </a:xfrm>
            <a:custGeom>
              <a:rect b="b" l="l" r="r" t="t"/>
              <a:pathLst>
                <a:path extrusionOk="0" h="22238" w="16678">
                  <a:moveTo>
                    <a:pt x="4876" y="1"/>
                  </a:moveTo>
                  <a:lnTo>
                    <a:pt x="4876" y="1"/>
                  </a:lnTo>
                  <a:cubicBezTo>
                    <a:pt x="9863" y="2099"/>
                    <a:pt x="12628" y="7469"/>
                    <a:pt x="11431" y="12740"/>
                  </a:cubicBezTo>
                  <a:cubicBezTo>
                    <a:pt x="10266" y="17818"/>
                    <a:pt x="5743" y="21384"/>
                    <a:pt x="590" y="21384"/>
                  </a:cubicBezTo>
                  <a:cubicBezTo>
                    <a:pt x="394" y="21384"/>
                    <a:pt x="198" y="21379"/>
                    <a:pt x="1" y="21368"/>
                  </a:cubicBezTo>
                  <a:lnTo>
                    <a:pt x="1" y="21368"/>
                  </a:lnTo>
                  <a:cubicBezTo>
                    <a:pt x="1414" y="21960"/>
                    <a:pt x="2870" y="22237"/>
                    <a:pt x="4297" y="22237"/>
                  </a:cubicBezTo>
                  <a:cubicBezTo>
                    <a:pt x="9300" y="22237"/>
                    <a:pt x="13946" y="18826"/>
                    <a:pt x="15147" y="13592"/>
                  </a:cubicBezTo>
                  <a:cubicBezTo>
                    <a:pt x="16677" y="6864"/>
                    <a:pt x="11777" y="371"/>
                    <a:pt x="4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7040431" y="2999053"/>
              <a:ext cx="1002999" cy="954298"/>
            </a:xfrm>
            <a:custGeom>
              <a:rect b="b" l="l" r="r" t="t"/>
              <a:pathLst>
                <a:path extrusionOk="0" h="22515" w="23664">
                  <a:moveTo>
                    <a:pt x="11727" y="259"/>
                  </a:moveTo>
                  <a:cubicBezTo>
                    <a:pt x="17035" y="283"/>
                    <a:pt x="21577" y="4073"/>
                    <a:pt x="22528" y="9294"/>
                  </a:cubicBezTo>
                  <a:cubicBezTo>
                    <a:pt x="23330" y="13677"/>
                    <a:pt x="21405" y="18108"/>
                    <a:pt x="17664" y="20515"/>
                  </a:cubicBezTo>
                  <a:cubicBezTo>
                    <a:pt x="15843" y="21693"/>
                    <a:pt x="13765" y="22280"/>
                    <a:pt x="11689" y="22280"/>
                  </a:cubicBezTo>
                  <a:cubicBezTo>
                    <a:pt x="9502" y="22280"/>
                    <a:pt x="7319" y="21628"/>
                    <a:pt x="5444" y="20330"/>
                  </a:cubicBezTo>
                  <a:cubicBezTo>
                    <a:pt x="1778" y="17799"/>
                    <a:pt x="0" y="13306"/>
                    <a:pt x="938" y="8949"/>
                  </a:cubicBezTo>
                  <a:cubicBezTo>
                    <a:pt x="1877" y="4604"/>
                    <a:pt x="5345" y="1246"/>
                    <a:pt x="9715" y="444"/>
                  </a:cubicBezTo>
                  <a:cubicBezTo>
                    <a:pt x="10381" y="320"/>
                    <a:pt x="11048" y="259"/>
                    <a:pt x="11727" y="259"/>
                  </a:cubicBezTo>
                  <a:close/>
                  <a:moveTo>
                    <a:pt x="11714" y="0"/>
                  </a:moveTo>
                  <a:cubicBezTo>
                    <a:pt x="11367" y="0"/>
                    <a:pt x="11017" y="16"/>
                    <a:pt x="10665" y="49"/>
                  </a:cubicBezTo>
                  <a:cubicBezTo>
                    <a:pt x="4666" y="592"/>
                    <a:pt x="161" y="5739"/>
                    <a:pt x="432" y="11763"/>
                  </a:cubicBezTo>
                  <a:cubicBezTo>
                    <a:pt x="704" y="17775"/>
                    <a:pt x="5654" y="22515"/>
                    <a:pt x="11678" y="22515"/>
                  </a:cubicBezTo>
                  <a:cubicBezTo>
                    <a:pt x="12369" y="22515"/>
                    <a:pt x="13048" y="22453"/>
                    <a:pt x="13714" y="22330"/>
                  </a:cubicBezTo>
                  <a:cubicBezTo>
                    <a:pt x="19639" y="21243"/>
                    <a:pt x="23664" y="15689"/>
                    <a:pt x="22849" y="9726"/>
                  </a:cubicBezTo>
                  <a:cubicBezTo>
                    <a:pt x="22082" y="4114"/>
                    <a:pt x="17279" y="0"/>
                    <a:pt x="11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7086969" y="3608551"/>
              <a:ext cx="230278" cy="267916"/>
            </a:xfrm>
            <a:custGeom>
              <a:rect b="b" l="l" r="r" t="t"/>
              <a:pathLst>
                <a:path extrusionOk="0" h="6321" w="5433">
                  <a:moveTo>
                    <a:pt x="766" y="0"/>
                  </a:moveTo>
                  <a:cubicBezTo>
                    <a:pt x="495" y="37"/>
                    <a:pt x="235" y="124"/>
                    <a:pt x="1" y="247"/>
                  </a:cubicBezTo>
                  <a:cubicBezTo>
                    <a:pt x="791" y="2765"/>
                    <a:pt x="2457" y="4925"/>
                    <a:pt x="4704" y="6320"/>
                  </a:cubicBezTo>
                  <a:cubicBezTo>
                    <a:pt x="4938" y="6073"/>
                    <a:pt x="5173" y="5789"/>
                    <a:pt x="5222" y="5530"/>
                  </a:cubicBezTo>
                  <a:cubicBezTo>
                    <a:pt x="5333" y="5049"/>
                    <a:pt x="4914" y="4666"/>
                    <a:pt x="4975" y="4197"/>
                  </a:cubicBezTo>
                  <a:cubicBezTo>
                    <a:pt x="5037" y="3691"/>
                    <a:pt x="5432" y="3247"/>
                    <a:pt x="5074" y="2753"/>
                  </a:cubicBezTo>
                  <a:cubicBezTo>
                    <a:pt x="4692" y="2210"/>
                    <a:pt x="4050" y="2592"/>
                    <a:pt x="3618" y="2247"/>
                  </a:cubicBezTo>
                  <a:cubicBezTo>
                    <a:pt x="3231" y="1938"/>
                    <a:pt x="3289" y="1628"/>
                    <a:pt x="2891" y="1628"/>
                  </a:cubicBezTo>
                  <a:cubicBezTo>
                    <a:pt x="2844" y="1628"/>
                    <a:pt x="2790" y="1633"/>
                    <a:pt x="2729" y="1642"/>
                  </a:cubicBezTo>
                  <a:cubicBezTo>
                    <a:pt x="2573" y="1662"/>
                    <a:pt x="2450" y="1674"/>
                    <a:pt x="2342" y="1674"/>
                  </a:cubicBezTo>
                  <a:cubicBezTo>
                    <a:pt x="2059" y="1674"/>
                    <a:pt x="1890" y="1591"/>
                    <a:pt x="1531" y="1358"/>
                  </a:cubicBezTo>
                  <a:cubicBezTo>
                    <a:pt x="1223" y="1148"/>
                    <a:pt x="951" y="1049"/>
                    <a:pt x="853" y="654"/>
                  </a:cubicBezTo>
                  <a:cubicBezTo>
                    <a:pt x="791" y="432"/>
                    <a:pt x="877" y="210"/>
                    <a:pt x="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7081247" y="3603295"/>
              <a:ext cx="237017" cy="278385"/>
            </a:xfrm>
            <a:custGeom>
              <a:rect b="b" l="l" r="r" t="t"/>
              <a:pathLst>
                <a:path extrusionOk="0" h="6568" w="5592">
                  <a:moveTo>
                    <a:pt x="827" y="248"/>
                  </a:moveTo>
                  <a:cubicBezTo>
                    <a:pt x="852" y="322"/>
                    <a:pt x="852" y="408"/>
                    <a:pt x="852" y="494"/>
                  </a:cubicBezTo>
                  <a:cubicBezTo>
                    <a:pt x="839" y="593"/>
                    <a:pt x="852" y="692"/>
                    <a:pt x="876" y="803"/>
                  </a:cubicBezTo>
                  <a:cubicBezTo>
                    <a:pt x="975" y="1173"/>
                    <a:pt x="1197" y="1321"/>
                    <a:pt x="1457" y="1470"/>
                  </a:cubicBezTo>
                  <a:cubicBezTo>
                    <a:pt x="1506" y="1507"/>
                    <a:pt x="1555" y="1531"/>
                    <a:pt x="1617" y="1568"/>
                  </a:cubicBezTo>
                  <a:cubicBezTo>
                    <a:pt x="1994" y="1819"/>
                    <a:pt x="2162" y="1914"/>
                    <a:pt x="2467" y="1914"/>
                  </a:cubicBezTo>
                  <a:cubicBezTo>
                    <a:pt x="2582" y="1914"/>
                    <a:pt x="2716" y="1901"/>
                    <a:pt x="2889" y="1877"/>
                  </a:cubicBezTo>
                  <a:cubicBezTo>
                    <a:pt x="2943" y="1870"/>
                    <a:pt x="2990" y="1867"/>
                    <a:pt x="3030" y="1867"/>
                  </a:cubicBezTo>
                  <a:cubicBezTo>
                    <a:pt x="3205" y="1867"/>
                    <a:pt x="3255" y="1934"/>
                    <a:pt x="3345" y="2074"/>
                  </a:cubicBezTo>
                  <a:cubicBezTo>
                    <a:pt x="3444" y="2223"/>
                    <a:pt x="3555" y="2346"/>
                    <a:pt x="3679" y="2457"/>
                  </a:cubicBezTo>
                  <a:cubicBezTo>
                    <a:pt x="3873" y="2586"/>
                    <a:pt x="4085" y="2659"/>
                    <a:pt x="4309" y="2659"/>
                  </a:cubicBezTo>
                  <a:cubicBezTo>
                    <a:pt x="4341" y="2659"/>
                    <a:pt x="4374" y="2658"/>
                    <a:pt x="4407" y="2655"/>
                  </a:cubicBezTo>
                  <a:cubicBezTo>
                    <a:pt x="4691" y="2667"/>
                    <a:pt x="4938" y="2679"/>
                    <a:pt x="5123" y="2939"/>
                  </a:cubicBezTo>
                  <a:cubicBezTo>
                    <a:pt x="5333" y="3235"/>
                    <a:pt x="5234" y="3519"/>
                    <a:pt x="5123" y="3827"/>
                  </a:cubicBezTo>
                  <a:cubicBezTo>
                    <a:pt x="5061" y="3975"/>
                    <a:pt x="5024" y="4136"/>
                    <a:pt x="4987" y="4296"/>
                  </a:cubicBezTo>
                  <a:cubicBezTo>
                    <a:pt x="4975" y="4543"/>
                    <a:pt x="5024" y="4778"/>
                    <a:pt x="5135" y="4988"/>
                  </a:cubicBezTo>
                  <a:cubicBezTo>
                    <a:pt x="5234" y="5185"/>
                    <a:pt x="5271" y="5407"/>
                    <a:pt x="5246" y="5629"/>
                  </a:cubicBezTo>
                  <a:cubicBezTo>
                    <a:pt x="5160" y="5876"/>
                    <a:pt x="5012" y="6111"/>
                    <a:pt x="4827" y="6296"/>
                  </a:cubicBezTo>
                  <a:cubicBezTo>
                    <a:pt x="2679" y="4926"/>
                    <a:pt x="1062" y="2852"/>
                    <a:pt x="272" y="433"/>
                  </a:cubicBezTo>
                  <a:cubicBezTo>
                    <a:pt x="457" y="346"/>
                    <a:pt x="642" y="285"/>
                    <a:pt x="827" y="248"/>
                  </a:cubicBezTo>
                  <a:close/>
                  <a:moveTo>
                    <a:pt x="889" y="1"/>
                  </a:moveTo>
                  <a:cubicBezTo>
                    <a:pt x="642" y="38"/>
                    <a:pt x="383" y="112"/>
                    <a:pt x="161" y="235"/>
                  </a:cubicBezTo>
                  <a:lnTo>
                    <a:pt x="86" y="260"/>
                  </a:lnTo>
                  <a:cubicBezTo>
                    <a:pt x="37" y="285"/>
                    <a:pt x="0" y="346"/>
                    <a:pt x="25" y="396"/>
                  </a:cubicBezTo>
                  <a:cubicBezTo>
                    <a:pt x="827" y="2951"/>
                    <a:pt x="2518" y="5123"/>
                    <a:pt x="4777" y="6543"/>
                  </a:cubicBezTo>
                  <a:cubicBezTo>
                    <a:pt x="4802" y="6555"/>
                    <a:pt x="4827" y="6568"/>
                    <a:pt x="4839" y="6568"/>
                  </a:cubicBezTo>
                  <a:cubicBezTo>
                    <a:pt x="4876" y="6568"/>
                    <a:pt x="4901" y="6555"/>
                    <a:pt x="4925" y="6531"/>
                  </a:cubicBezTo>
                  <a:cubicBezTo>
                    <a:pt x="5160" y="6284"/>
                    <a:pt x="5407" y="5987"/>
                    <a:pt x="5468" y="5691"/>
                  </a:cubicBezTo>
                  <a:cubicBezTo>
                    <a:pt x="5505" y="5420"/>
                    <a:pt x="5468" y="5148"/>
                    <a:pt x="5345" y="4914"/>
                  </a:cubicBezTo>
                  <a:cubicBezTo>
                    <a:pt x="5246" y="4741"/>
                    <a:pt x="5209" y="4543"/>
                    <a:pt x="5222" y="4346"/>
                  </a:cubicBezTo>
                  <a:cubicBezTo>
                    <a:pt x="5246" y="4198"/>
                    <a:pt x="5283" y="4049"/>
                    <a:pt x="5333" y="3914"/>
                  </a:cubicBezTo>
                  <a:cubicBezTo>
                    <a:pt x="5456" y="3593"/>
                    <a:pt x="5592" y="3210"/>
                    <a:pt x="5308" y="2815"/>
                  </a:cubicBezTo>
                  <a:cubicBezTo>
                    <a:pt x="5049" y="2469"/>
                    <a:pt x="4715" y="2457"/>
                    <a:pt x="4407" y="2445"/>
                  </a:cubicBezTo>
                  <a:cubicBezTo>
                    <a:pt x="4390" y="2446"/>
                    <a:pt x="4373" y="2446"/>
                    <a:pt x="4357" y="2446"/>
                  </a:cubicBezTo>
                  <a:cubicBezTo>
                    <a:pt x="4174" y="2446"/>
                    <a:pt x="3985" y="2386"/>
                    <a:pt x="3827" y="2284"/>
                  </a:cubicBezTo>
                  <a:cubicBezTo>
                    <a:pt x="3703" y="2198"/>
                    <a:pt x="3617" y="2074"/>
                    <a:pt x="3530" y="1951"/>
                  </a:cubicBezTo>
                  <a:cubicBezTo>
                    <a:pt x="3424" y="1781"/>
                    <a:pt x="3327" y="1630"/>
                    <a:pt x="3020" y="1630"/>
                  </a:cubicBezTo>
                  <a:cubicBezTo>
                    <a:pt x="2970" y="1630"/>
                    <a:pt x="2914" y="1634"/>
                    <a:pt x="2852" y="1642"/>
                  </a:cubicBezTo>
                  <a:cubicBezTo>
                    <a:pt x="2683" y="1668"/>
                    <a:pt x="2557" y="1683"/>
                    <a:pt x="2450" y="1683"/>
                  </a:cubicBezTo>
                  <a:cubicBezTo>
                    <a:pt x="2199" y="1683"/>
                    <a:pt x="2058" y="1600"/>
                    <a:pt x="1728" y="1383"/>
                  </a:cubicBezTo>
                  <a:lnTo>
                    <a:pt x="1580" y="1284"/>
                  </a:lnTo>
                  <a:cubicBezTo>
                    <a:pt x="1333" y="1124"/>
                    <a:pt x="1173" y="1025"/>
                    <a:pt x="1099" y="754"/>
                  </a:cubicBezTo>
                  <a:cubicBezTo>
                    <a:pt x="1086" y="667"/>
                    <a:pt x="1074" y="581"/>
                    <a:pt x="1074" y="494"/>
                  </a:cubicBezTo>
                  <a:cubicBezTo>
                    <a:pt x="1086" y="346"/>
                    <a:pt x="1062" y="198"/>
                    <a:pt x="1012" y="62"/>
                  </a:cubicBezTo>
                  <a:cubicBezTo>
                    <a:pt x="988" y="25"/>
                    <a:pt x="938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7884864" y="3561928"/>
              <a:ext cx="115160" cy="225573"/>
            </a:xfrm>
            <a:custGeom>
              <a:rect b="b" l="l" r="r" t="t"/>
              <a:pathLst>
                <a:path extrusionOk="0" h="5322" w="2717">
                  <a:moveTo>
                    <a:pt x="2185" y="0"/>
                  </a:moveTo>
                  <a:cubicBezTo>
                    <a:pt x="1759" y="0"/>
                    <a:pt x="1428" y="202"/>
                    <a:pt x="1321" y="878"/>
                  </a:cubicBezTo>
                  <a:cubicBezTo>
                    <a:pt x="1259" y="1285"/>
                    <a:pt x="1654" y="1557"/>
                    <a:pt x="1568" y="1940"/>
                  </a:cubicBezTo>
                  <a:cubicBezTo>
                    <a:pt x="1506" y="2260"/>
                    <a:pt x="1087" y="2335"/>
                    <a:pt x="963" y="2594"/>
                  </a:cubicBezTo>
                  <a:cubicBezTo>
                    <a:pt x="827" y="2841"/>
                    <a:pt x="1000" y="3174"/>
                    <a:pt x="803" y="3421"/>
                  </a:cubicBezTo>
                  <a:cubicBezTo>
                    <a:pt x="618" y="3680"/>
                    <a:pt x="309" y="3692"/>
                    <a:pt x="148" y="3989"/>
                  </a:cubicBezTo>
                  <a:cubicBezTo>
                    <a:pt x="0" y="4235"/>
                    <a:pt x="13" y="4816"/>
                    <a:pt x="148" y="5322"/>
                  </a:cubicBezTo>
                  <a:cubicBezTo>
                    <a:pt x="1445" y="3840"/>
                    <a:pt x="2333" y="2026"/>
                    <a:pt x="2716" y="76"/>
                  </a:cubicBezTo>
                  <a:cubicBezTo>
                    <a:pt x="2530" y="31"/>
                    <a:pt x="2350" y="0"/>
                    <a:pt x="2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7879608" y="3557011"/>
              <a:ext cx="125121" cy="235745"/>
            </a:xfrm>
            <a:custGeom>
              <a:rect b="b" l="l" r="r" t="t"/>
              <a:pathLst>
                <a:path extrusionOk="0" h="5562" w="2952">
                  <a:moveTo>
                    <a:pt x="2253" y="239"/>
                  </a:moveTo>
                  <a:cubicBezTo>
                    <a:pt x="2272" y="239"/>
                    <a:pt x="2290" y="239"/>
                    <a:pt x="2309" y="241"/>
                  </a:cubicBezTo>
                  <a:cubicBezTo>
                    <a:pt x="2445" y="241"/>
                    <a:pt x="2568" y="253"/>
                    <a:pt x="2692" y="278"/>
                  </a:cubicBezTo>
                  <a:cubicBezTo>
                    <a:pt x="2334" y="2093"/>
                    <a:pt x="1519" y="3784"/>
                    <a:pt x="334" y="5191"/>
                  </a:cubicBezTo>
                  <a:cubicBezTo>
                    <a:pt x="248" y="4771"/>
                    <a:pt x="272" y="4351"/>
                    <a:pt x="371" y="4166"/>
                  </a:cubicBezTo>
                  <a:cubicBezTo>
                    <a:pt x="458" y="4043"/>
                    <a:pt x="569" y="3944"/>
                    <a:pt x="692" y="3882"/>
                  </a:cubicBezTo>
                  <a:cubicBezTo>
                    <a:pt x="828" y="3821"/>
                    <a:pt x="939" y="3722"/>
                    <a:pt x="1025" y="3611"/>
                  </a:cubicBezTo>
                  <a:cubicBezTo>
                    <a:pt x="1124" y="3463"/>
                    <a:pt x="1174" y="3278"/>
                    <a:pt x="1149" y="3092"/>
                  </a:cubicBezTo>
                  <a:cubicBezTo>
                    <a:pt x="1137" y="2981"/>
                    <a:pt x="1149" y="2870"/>
                    <a:pt x="1186" y="2771"/>
                  </a:cubicBezTo>
                  <a:cubicBezTo>
                    <a:pt x="1248" y="2673"/>
                    <a:pt x="1334" y="2599"/>
                    <a:pt x="1433" y="2537"/>
                  </a:cubicBezTo>
                  <a:cubicBezTo>
                    <a:pt x="1606" y="2438"/>
                    <a:pt x="1741" y="2278"/>
                    <a:pt x="1803" y="2080"/>
                  </a:cubicBezTo>
                  <a:cubicBezTo>
                    <a:pt x="1828" y="1870"/>
                    <a:pt x="1791" y="1661"/>
                    <a:pt x="1680" y="1488"/>
                  </a:cubicBezTo>
                  <a:cubicBezTo>
                    <a:pt x="1593" y="1340"/>
                    <a:pt x="1544" y="1179"/>
                    <a:pt x="1556" y="1019"/>
                  </a:cubicBezTo>
                  <a:cubicBezTo>
                    <a:pt x="1618" y="685"/>
                    <a:pt x="1729" y="463"/>
                    <a:pt x="1902" y="340"/>
                  </a:cubicBezTo>
                  <a:cubicBezTo>
                    <a:pt x="2010" y="275"/>
                    <a:pt x="2127" y="239"/>
                    <a:pt x="2253" y="239"/>
                  </a:cubicBezTo>
                  <a:close/>
                  <a:moveTo>
                    <a:pt x="2309" y="0"/>
                  </a:moveTo>
                  <a:cubicBezTo>
                    <a:pt x="2121" y="0"/>
                    <a:pt x="1933" y="37"/>
                    <a:pt x="1766" y="142"/>
                  </a:cubicBezTo>
                  <a:cubicBezTo>
                    <a:pt x="1544" y="303"/>
                    <a:pt x="1396" y="574"/>
                    <a:pt x="1322" y="982"/>
                  </a:cubicBezTo>
                  <a:cubicBezTo>
                    <a:pt x="1309" y="1191"/>
                    <a:pt x="1359" y="1401"/>
                    <a:pt x="1470" y="1586"/>
                  </a:cubicBezTo>
                  <a:cubicBezTo>
                    <a:pt x="1556" y="1710"/>
                    <a:pt x="1593" y="1870"/>
                    <a:pt x="1581" y="2031"/>
                  </a:cubicBezTo>
                  <a:cubicBezTo>
                    <a:pt x="1544" y="2167"/>
                    <a:pt x="1420" y="2253"/>
                    <a:pt x="1285" y="2352"/>
                  </a:cubicBezTo>
                  <a:cubicBezTo>
                    <a:pt x="1161" y="2426"/>
                    <a:pt x="1063" y="2537"/>
                    <a:pt x="976" y="2660"/>
                  </a:cubicBezTo>
                  <a:cubicBezTo>
                    <a:pt x="927" y="2796"/>
                    <a:pt x="902" y="2944"/>
                    <a:pt x="914" y="3105"/>
                  </a:cubicBezTo>
                  <a:cubicBezTo>
                    <a:pt x="927" y="3228"/>
                    <a:pt x="902" y="3364"/>
                    <a:pt x="840" y="3475"/>
                  </a:cubicBezTo>
                  <a:cubicBezTo>
                    <a:pt x="766" y="3561"/>
                    <a:pt x="680" y="3623"/>
                    <a:pt x="581" y="3685"/>
                  </a:cubicBezTo>
                  <a:cubicBezTo>
                    <a:pt x="408" y="3759"/>
                    <a:pt x="272" y="3882"/>
                    <a:pt x="174" y="4043"/>
                  </a:cubicBezTo>
                  <a:cubicBezTo>
                    <a:pt x="1" y="4364"/>
                    <a:pt x="38" y="5006"/>
                    <a:pt x="149" y="5475"/>
                  </a:cubicBezTo>
                  <a:cubicBezTo>
                    <a:pt x="161" y="5512"/>
                    <a:pt x="198" y="5549"/>
                    <a:pt x="235" y="5561"/>
                  </a:cubicBezTo>
                  <a:lnTo>
                    <a:pt x="272" y="5561"/>
                  </a:lnTo>
                  <a:cubicBezTo>
                    <a:pt x="297" y="5561"/>
                    <a:pt x="322" y="5536"/>
                    <a:pt x="347" y="5524"/>
                  </a:cubicBezTo>
                  <a:cubicBezTo>
                    <a:pt x="1667" y="4018"/>
                    <a:pt x="2556" y="2179"/>
                    <a:pt x="2939" y="216"/>
                  </a:cubicBezTo>
                  <a:cubicBezTo>
                    <a:pt x="2951" y="155"/>
                    <a:pt x="2914" y="93"/>
                    <a:pt x="2852" y="80"/>
                  </a:cubicBezTo>
                  <a:cubicBezTo>
                    <a:pt x="2686" y="37"/>
                    <a:pt x="2497" y="0"/>
                    <a:pt x="2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7070778" y="3119851"/>
              <a:ext cx="190478" cy="283089"/>
            </a:xfrm>
            <a:custGeom>
              <a:rect b="b" l="l" r="r" t="t"/>
              <a:pathLst>
                <a:path extrusionOk="0" h="6679" w="4494">
                  <a:moveTo>
                    <a:pt x="3703" y="1"/>
                  </a:moveTo>
                  <a:lnTo>
                    <a:pt x="3703" y="1"/>
                  </a:lnTo>
                  <a:cubicBezTo>
                    <a:pt x="1716" y="1729"/>
                    <a:pt x="408" y="4087"/>
                    <a:pt x="0" y="6679"/>
                  </a:cubicBezTo>
                  <a:cubicBezTo>
                    <a:pt x="173" y="6679"/>
                    <a:pt x="346" y="6630"/>
                    <a:pt x="506" y="6543"/>
                  </a:cubicBezTo>
                  <a:cubicBezTo>
                    <a:pt x="741" y="6358"/>
                    <a:pt x="593" y="6284"/>
                    <a:pt x="617" y="6000"/>
                  </a:cubicBezTo>
                  <a:cubicBezTo>
                    <a:pt x="667" y="5506"/>
                    <a:pt x="1111" y="5000"/>
                    <a:pt x="1420" y="4642"/>
                  </a:cubicBezTo>
                  <a:cubicBezTo>
                    <a:pt x="1753" y="4235"/>
                    <a:pt x="2531" y="4371"/>
                    <a:pt x="2778" y="3926"/>
                  </a:cubicBezTo>
                  <a:cubicBezTo>
                    <a:pt x="2876" y="3753"/>
                    <a:pt x="2778" y="3593"/>
                    <a:pt x="2876" y="3433"/>
                  </a:cubicBezTo>
                  <a:cubicBezTo>
                    <a:pt x="3000" y="3235"/>
                    <a:pt x="3407" y="3124"/>
                    <a:pt x="3605" y="3013"/>
                  </a:cubicBezTo>
                  <a:cubicBezTo>
                    <a:pt x="3814" y="2889"/>
                    <a:pt x="4358" y="2717"/>
                    <a:pt x="4432" y="2470"/>
                  </a:cubicBezTo>
                  <a:cubicBezTo>
                    <a:pt x="4493" y="2272"/>
                    <a:pt x="4419" y="2198"/>
                    <a:pt x="4284" y="2038"/>
                  </a:cubicBezTo>
                  <a:cubicBezTo>
                    <a:pt x="4049" y="1754"/>
                    <a:pt x="3901" y="1778"/>
                    <a:pt x="3777" y="1396"/>
                  </a:cubicBezTo>
                  <a:cubicBezTo>
                    <a:pt x="3666" y="1013"/>
                    <a:pt x="3765" y="458"/>
                    <a:pt x="3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7065523" y="3115570"/>
              <a:ext cx="201498" cy="293135"/>
            </a:xfrm>
            <a:custGeom>
              <a:rect b="b" l="l" r="r" t="t"/>
              <a:pathLst>
                <a:path extrusionOk="0" h="6916" w="4754">
                  <a:moveTo>
                    <a:pt x="3729" y="361"/>
                  </a:moveTo>
                  <a:cubicBezTo>
                    <a:pt x="3729" y="472"/>
                    <a:pt x="3729" y="608"/>
                    <a:pt x="3729" y="731"/>
                  </a:cubicBezTo>
                  <a:cubicBezTo>
                    <a:pt x="3716" y="1003"/>
                    <a:pt x="3729" y="1275"/>
                    <a:pt x="3803" y="1534"/>
                  </a:cubicBezTo>
                  <a:cubicBezTo>
                    <a:pt x="3840" y="1731"/>
                    <a:pt x="3963" y="1892"/>
                    <a:pt x="4111" y="2015"/>
                  </a:cubicBezTo>
                  <a:cubicBezTo>
                    <a:pt x="4198" y="2077"/>
                    <a:pt x="4259" y="2151"/>
                    <a:pt x="4321" y="2225"/>
                  </a:cubicBezTo>
                  <a:lnTo>
                    <a:pt x="4358" y="2262"/>
                  </a:lnTo>
                  <a:cubicBezTo>
                    <a:pt x="4469" y="2386"/>
                    <a:pt x="4494" y="2398"/>
                    <a:pt x="4445" y="2534"/>
                  </a:cubicBezTo>
                  <a:cubicBezTo>
                    <a:pt x="4408" y="2682"/>
                    <a:pt x="4074" y="2830"/>
                    <a:pt x="3864" y="2929"/>
                  </a:cubicBezTo>
                  <a:cubicBezTo>
                    <a:pt x="3790" y="2966"/>
                    <a:pt x="3729" y="2990"/>
                    <a:pt x="3679" y="3015"/>
                  </a:cubicBezTo>
                  <a:cubicBezTo>
                    <a:pt x="3630" y="3040"/>
                    <a:pt x="3556" y="3077"/>
                    <a:pt x="3482" y="3114"/>
                  </a:cubicBezTo>
                  <a:cubicBezTo>
                    <a:pt x="3260" y="3200"/>
                    <a:pt x="3013" y="3311"/>
                    <a:pt x="2902" y="3484"/>
                  </a:cubicBezTo>
                  <a:cubicBezTo>
                    <a:pt x="2840" y="3571"/>
                    <a:pt x="2815" y="3682"/>
                    <a:pt x="2828" y="3793"/>
                  </a:cubicBezTo>
                  <a:cubicBezTo>
                    <a:pt x="2840" y="3854"/>
                    <a:pt x="2828" y="3916"/>
                    <a:pt x="2803" y="3978"/>
                  </a:cubicBezTo>
                  <a:cubicBezTo>
                    <a:pt x="2692" y="4175"/>
                    <a:pt x="2457" y="4237"/>
                    <a:pt x="2186" y="4311"/>
                  </a:cubicBezTo>
                  <a:cubicBezTo>
                    <a:pt x="1914" y="4385"/>
                    <a:pt x="1630" y="4459"/>
                    <a:pt x="1457" y="4669"/>
                  </a:cubicBezTo>
                  <a:lnTo>
                    <a:pt x="1433" y="4694"/>
                  </a:lnTo>
                  <a:cubicBezTo>
                    <a:pt x="1112" y="5064"/>
                    <a:pt x="680" y="5583"/>
                    <a:pt x="630" y="6101"/>
                  </a:cubicBezTo>
                  <a:cubicBezTo>
                    <a:pt x="618" y="6187"/>
                    <a:pt x="618" y="6274"/>
                    <a:pt x="643" y="6360"/>
                  </a:cubicBezTo>
                  <a:cubicBezTo>
                    <a:pt x="655" y="6459"/>
                    <a:pt x="655" y="6471"/>
                    <a:pt x="556" y="6558"/>
                  </a:cubicBezTo>
                  <a:cubicBezTo>
                    <a:pt x="470" y="6607"/>
                    <a:pt x="371" y="6644"/>
                    <a:pt x="260" y="6657"/>
                  </a:cubicBezTo>
                  <a:cubicBezTo>
                    <a:pt x="680" y="4225"/>
                    <a:pt x="1902" y="2015"/>
                    <a:pt x="3729" y="361"/>
                  </a:cubicBezTo>
                  <a:close/>
                  <a:moveTo>
                    <a:pt x="3816" y="0"/>
                  </a:moveTo>
                  <a:cubicBezTo>
                    <a:pt x="3790" y="0"/>
                    <a:pt x="3764" y="9"/>
                    <a:pt x="3741" y="28"/>
                  </a:cubicBezTo>
                  <a:cubicBezTo>
                    <a:pt x="1741" y="1768"/>
                    <a:pt x="420" y="4163"/>
                    <a:pt x="1" y="6780"/>
                  </a:cubicBezTo>
                  <a:cubicBezTo>
                    <a:pt x="1" y="6817"/>
                    <a:pt x="13" y="6854"/>
                    <a:pt x="38" y="6879"/>
                  </a:cubicBezTo>
                  <a:cubicBezTo>
                    <a:pt x="62" y="6891"/>
                    <a:pt x="87" y="6916"/>
                    <a:pt x="124" y="6916"/>
                  </a:cubicBezTo>
                  <a:lnTo>
                    <a:pt x="137" y="6903"/>
                  </a:lnTo>
                  <a:cubicBezTo>
                    <a:pt x="334" y="6903"/>
                    <a:pt x="532" y="6842"/>
                    <a:pt x="704" y="6731"/>
                  </a:cubicBezTo>
                  <a:cubicBezTo>
                    <a:pt x="840" y="6644"/>
                    <a:pt x="914" y="6484"/>
                    <a:pt x="865" y="6323"/>
                  </a:cubicBezTo>
                  <a:cubicBezTo>
                    <a:pt x="852" y="6249"/>
                    <a:pt x="852" y="6187"/>
                    <a:pt x="852" y="6126"/>
                  </a:cubicBezTo>
                  <a:cubicBezTo>
                    <a:pt x="902" y="5669"/>
                    <a:pt x="1309" y="5188"/>
                    <a:pt x="1605" y="4842"/>
                  </a:cubicBezTo>
                  <a:lnTo>
                    <a:pt x="1630" y="4817"/>
                  </a:lnTo>
                  <a:cubicBezTo>
                    <a:pt x="1766" y="4657"/>
                    <a:pt x="2000" y="4595"/>
                    <a:pt x="2247" y="4533"/>
                  </a:cubicBezTo>
                  <a:cubicBezTo>
                    <a:pt x="2544" y="4447"/>
                    <a:pt x="2852" y="4373"/>
                    <a:pt x="3000" y="4089"/>
                  </a:cubicBezTo>
                  <a:cubicBezTo>
                    <a:pt x="3050" y="4003"/>
                    <a:pt x="3074" y="3892"/>
                    <a:pt x="3062" y="3780"/>
                  </a:cubicBezTo>
                  <a:cubicBezTo>
                    <a:pt x="3050" y="3719"/>
                    <a:pt x="3062" y="3657"/>
                    <a:pt x="3087" y="3608"/>
                  </a:cubicBezTo>
                  <a:cubicBezTo>
                    <a:pt x="3161" y="3497"/>
                    <a:pt x="3383" y="3398"/>
                    <a:pt x="3568" y="3324"/>
                  </a:cubicBezTo>
                  <a:cubicBezTo>
                    <a:pt x="3655" y="3287"/>
                    <a:pt x="3741" y="3237"/>
                    <a:pt x="3790" y="3213"/>
                  </a:cubicBezTo>
                  <a:cubicBezTo>
                    <a:pt x="3840" y="3188"/>
                    <a:pt x="3901" y="3163"/>
                    <a:pt x="3963" y="3139"/>
                  </a:cubicBezTo>
                  <a:cubicBezTo>
                    <a:pt x="4247" y="3003"/>
                    <a:pt x="4593" y="2855"/>
                    <a:pt x="4667" y="2608"/>
                  </a:cubicBezTo>
                  <a:cubicBezTo>
                    <a:pt x="4753" y="2361"/>
                    <a:pt x="4654" y="2250"/>
                    <a:pt x="4531" y="2102"/>
                  </a:cubicBezTo>
                  <a:lnTo>
                    <a:pt x="4506" y="2077"/>
                  </a:lnTo>
                  <a:cubicBezTo>
                    <a:pt x="4432" y="1991"/>
                    <a:pt x="4346" y="1916"/>
                    <a:pt x="4272" y="1842"/>
                  </a:cubicBezTo>
                  <a:cubicBezTo>
                    <a:pt x="4136" y="1744"/>
                    <a:pt x="4050" y="1620"/>
                    <a:pt x="4013" y="1472"/>
                  </a:cubicBezTo>
                  <a:cubicBezTo>
                    <a:pt x="3963" y="1225"/>
                    <a:pt x="3938" y="978"/>
                    <a:pt x="3963" y="731"/>
                  </a:cubicBezTo>
                  <a:cubicBezTo>
                    <a:pt x="3963" y="522"/>
                    <a:pt x="3963" y="312"/>
                    <a:pt x="3938" y="102"/>
                  </a:cubicBezTo>
                  <a:cubicBezTo>
                    <a:pt x="3930" y="42"/>
                    <a:pt x="3874" y="0"/>
                    <a:pt x="3816" y="0"/>
                  </a:cubicBezTo>
                  <a:close/>
                </a:path>
              </a:pathLst>
            </a:custGeom>
            <a:solidFill>
              <a:srgbClr val="272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7305166" y="3030418"/>
              <a:ext cx="703210" cy="839223"/>
            </a:xfrm>
            <a:custGeom>
              <a:rect b="b" l="l" r="r" t="t"/>
              <a:pathLst>
                <a:path extrusionOk="0" h="19800" w="16591">
                  <a:moveTo>
                    <a:pt x="9110" y="0"/>
                  </a:moveTo>
                  <a:lnTo>
                    <a:pt x="9098" y="12"/>
                  </a:lnTo>
                  <a:cubicBezTo>
                    <a:pt x="9085" y="222"/>
                    <a:pt x="9024" y="432"/>
                    <a:pt x="8913" y="605"/>
                  </a:cubicBezTo>
                  <a:cubicBezTo>
                    <a:pt x="8802" y="765"/>
                    <a:pt x="8481" y="864"/>
                    <a:pt x="8271" y="951"/>
                  </a:cubicBezTo>
                  <a:cubicBezTo>
                    <a:pt x="8082" y="1031"/>
                    <a:pt x="7560" y="1191"/>
                    <a:pt x="7195" y="1191"/>
                  </a:cubicBezTo>
                  <a:cubicBezTo>
                    <a:pt x="7058" y="1191"/>
                    <a:pt x="6943" y="1168"/>
                    <a:pt x="6876" y="1111"/>
                  </a:cubicBezTo>
                  <a:cubicBezTo>
                    <a:pt x="6654" y="938"/>
                    <a:pt x="6901" y="333"/>
                    <a:pt x="6715" y="148"/>
                  </a:cubicBezTo>
                  <a:cubicBezTo>
                    <a:pt x="6668" y="94"/>
                    <a:pt x="6597" y="73"/>
                    <a:pt x="6515" y="73"/>
                  </a:cubicBezTo>
                  <a:cubicBezTo>
                    <a:pt x="6299" y="73"/>
                    <a:pt x="6004" y="218"/>
                    <a:pt x="5851" y="272"/>
                  </a:cubicBezTo>
                  <a:cubicBezTo>
                    <a:pt x="5444" y="432"/>
                    <a:pt x="5037" y="543"/>
                    <a:pt x="4617" y="679"/>
                  </a:cubicBezTo>
                  <a:cubicBezTo>
                    <a:pt x="4308" y="778"/>
                    <a:pt x="4135" y="938"/>
                    <a:pt x="3852" y="1099"/>
                  </a:cubicBezTo>
                  <a:cubicBezTo>
                    <a:pt x="3074" y="1506"/>
                    <a:pt x="3629" y="1346"/>
                    <a:pt x="3926" y="1864"/>
                  </a:cubicBezTo>
                  <a:cubicBezTo>
                    <a:pt x="3197" y="2271"/>
                    <a:pt x="3247" y="3358"/>
                    <a:pt x="3308" y="4086"/>
                  </a:cubicBezTo>
                  <a:cubicBezTo>
                    <a:pt x="3765" y="4061"/>
                    <a:pt x="4160" y="3777"/>
                    <a:pt x="4210" y="3382"/>
                  </a:cubicBezTo>
                  <a:cubicBezTo>
                    <a:pt x="4284" y="2839"/>
                    <a:pt x="4098" y="2271"/>
                    <a:pt x="4827" y="2074"/>
                  </a:cubicBezTo>
                  <a:cubicBezTo>
                    <a:pt x="4963" y="2321"/>
                    <a:pt x="5456" y="2296"/>
                    <a:pt x="5555" y="2555"/>
                  </a:cubicBezTo>
                  <a:cubicBezTo>
                    <a:pt x="5666" y="2827"/>
                    <a:pt x="5283" y="3173"/>
                    <a:pt x="5111" y="3321"/>
                  </a:cubicBezTo>
                  <a:cubicBezTo>
                    <a:pt x="4740" y="3691"/>
                    <a:pt x="4345" y="3913"/>
                    <a:pt x="3901" y="4172"/>
                  </a:cubicBezTo>
                  <a:cubicBezTo>
                    <a:pt x="3716" y="4283"/>
                    <a:pt x="3444" y="4370"/>
                    <a:pt x="3284" y="4506"/>
                  </a:cubicBezTo>
                  <a:cubicBezTo>
                    <a:pt x="3173" y="4617"/>
                    <a:pt x="3173" y="4839"/>
                    <a:pt x="3012" y="4876"/>
                  </a:cubicBezTo>
                  <a:cubicBezTo>
                    <a:pt x="2995" y="4879"/>
                    <a:pt x="2979" y="4880"/>
                    <a:pt x="2963" y="4880"/>
                  </a:cubicBezTo>
                  <a:cubicBezTo>
                    <a:pt x="2607" y="4880"/>
                    <a:pt x="2484" y="4163"/>
                    <a:pt x="1981" y="4163"/>
                  </a:cubicBezTo>
                  <a:cubicBezTo>
                    <a:pt x="1948" y="4163"/>
                    <a:pt x="1913" y="4166"/>
                    <a:pt x="1877" y="4172"/>
                  </a:cubicBezTo>
                  <a:cubicBezTo>
                    <a:pt x="1765" y="4604"/>
                    <a:pt x="1148" y="4382"/>
                    <a:pt x="914" y="4728"/>
                  </a:cubicBezTo>
                  <a:cubicBezTo>
                    <a:pt x="740" y="4980"/>
                    <a:pt x="874" y="5062"/>
                    <a:pt x="1096" y="5062"/>
                  </a:cubicBezTo>
                  <a:cubicBezTo>
                    <a:pt x="1362" y="5062"/>
                    <a:pt x="1754" y="4944"/>
                    <a:pt x="1889" y="4864"/>
                  </a:cubicBezTo>
                  <a:cubicBezTo>
                    <a:pt x="2012" y="5049"/>
                    <a:pt x="2432" y="5073"/>
                    <a:pt x="2457" y="5308"/>
                  </a:cubicBezTo>
                  <a:cubicBezTo>
                    <a:pt x="2457" y="5407"/>
                    <a:pt x="1951" y="5851"/>
                    <a:pt x="1815" y="5925"/>
                  </a:cubicBezTo>
                  <a:cubicBezTo>
                    <a:pt x="1753" y="5955"/>
                    <a:pt x="1684" y="5966"/>
                    <a:pt x="1613" y="5966"/>
                  </a:cubicBezTo>
                  <a:cubicBezTo>
                    <a:pt x="1386" y="5966"/>
                    <a:pt x="1129" y="5851"/>
                    <a:pt x="960" y="5851"/>
                  </a:cubicBezTo>
                  <a:cubicBezTo>
                    <a:pt x="918" y="5851"/>
                    <a:pt x="881" y="5858"/>
                    <a:pt x="852" y="5876"/>
                  </a:cubicBezTo>
                  <a:cubicBezTo>
                    <a:pt x="531" y="6036"/>
                    <a:pt x="778" y="6357"/>
                    <a:pt x="815" y="6530"/>
                  </a:cubicBezTo>
                  <a:cubicBezTo>
                    <a:pt x="840" y="6703"/>
                    <a:pt x="753" y="7271"/>
                    <a:pt x="889" y="7394"/>
                  </a:cubicBezTo>
                  <a:cubicBezTo>
                    <a:pt x="956" y="7456"/>
                    <a:pt x="1013" y="7481"/>
                    <a:pt x="1062" y="7481"/>
                  </a:cubicBezTo>
                  <a:cubicBezTo>
                    <a:pt x="1237" y="7481"/>
                    <a:pt x="1311" y="7163"/>
                    <a:pt x="1407" y="7086"/>
                  </a:cubicBezTo>
                  <a:cubicBezTo>
                    <a:pt x="1593" y="6937"/>
                    <a:pt x="1938" y="7011"/>
                    <a:pt x="2074" y="6839"/>
                  </a:cubicBezTo>
                  <a:cubicBezTo>
                    <a:pt x="2210" y="6666"/>
                    <a:pt x="2111" y="6370"/>
                    <a:pt x="2272" y="6160"/>
                  </a:cubicBezTo>
                  <a:cubicBezTo>
                    <a:pt x="2531" y="5802"/>
                    <a:pt x="2889" y="5777"/>
                    <a:pt x="3012" y="5320"/>
                  </a:cubicBezTo>
                  <a:cubicBezTo>
                    <a:pt x="3469" y="5592"/>
                    <a:pt x="3531" y="5419"/>
                    <a:pt x="3654" y="5999"/>
                  </a:cubicBezTo>
                  <a:cubicBezTo>
                    <a:pt x="3815" y="5975"/>
                    <a:pt x="3987" y="5938"/>
                    <a:pt x="4148" y="5888"/>
                  </a:cubicBezTo>
                  <a:lnTo>
                    <a:pt x="4148" y="5888"/>
                  </a:lnTo>
                  <a:cubicBezTo>
                    <a:pt x="4104" y="6008"/>
                    <a:pt x="3775" y="6327"/>
                    <a:pt x="4006" y="6327"/>
                  </a:cubicBezTo>
                  <a:cubicBezTo>
                    <a:pt x="4038" y="6327"/>
                    <a:pt x="4080" y="6321"/>
                    <a:pt x="4135" y="6308"/>
                  </a:cubicBezTo>
                  <a:cubicBezTo>
                    <a:pt x="4365" y="6262"/>
                    <a:pt x="4467" y="5907"/>
                    <a:pt x="4758" y="5907"/>
                  </a:cubicBezTo>
                  <a:cubicBezTo>
                    <a:pt x="4779" y="5907"/>
                    <a:pt x="4803" y="5909"/>
                    <a:pt x="4827" y="5913"/>
                  </a:cubicBezTo>
                  <a:cubicBezTo>
                    <a:pt x="5074" y="5950"/>
                    <a:pt x="5049" y="6221"/>
                    <a:pt x="5259" y="6283"/>
                  </a:cubicBezTo>
                  <a:cubicBezTo>
                    <a:pt x="5298" y="6298"/>
                    <a:pt x="5338" y="6304"/>
                    <a:pt x="5378" y="6304"/>
                  </a:cubicBezTo>
                  <a:cubicBezTo>
                    <a:pt x="5612" y="6304"/>
                    <a:pt x="5850" y="6087"/>
                    <a:pt x="6061" y="6024"/>
                  </a:cubicBezTo>
                  <a:cubicBezTo>
                    <a:pt x="6132" y="6006"/>
                    <a:pt x="6196" y="5999"/>
                    <a:pt x="6257" y="5999"/>
                  </a:cubicBezTo>
                  <a:cubicBezTo>
                    <a:pt x="6533" y="5999"/>
                    <a:pt x="6722" y="6154"/>
                    <a:pt x="7036" y="6184"/>
                  </a:cubicBezTo>
                  <a:cubicBezTo>
                    <a:pt x="7057" y="6187"/>
                    <a:pt x="7078" y="6187"/>
                    <a:pt x="7098" y="6187"/>
                  </a:cubicBezTo>
                  <a:cubicBezTo>
                    <a:pt x="7440" y="6187"/>
                    <a:pt x="7722" y="5909"/>
                    <a:pt x="8049" y="5851"/>
                  </a:cubicBezTo>
                  <a:cubicBezTo>
                    <a:pt x="8084" y="5846"/>
                    <a:pt x="8117" y="5843"/>
                    <a:pt x="8148" y="5843"/>
                  </a:cubicBezTo>
                  <a:cubicBezTo>
                    <a:pt x="8701" y="5843"/>
                    <a:pt x="8579" y="6641"/>
                    <a:pt x="8567" y="7086"/>
                  </a:cubicBezTo>
                  <a:cubicBezTo>
                    <a:pt x="8555" y="7308"/>
                    <a:pt x="8493" y="7505"/>
                    <a:pt x="8407" y="7703"/>
                  </a:cubicBezTo>
                  <a:cubicBezTo>
                    <a:pt x="8098" y="7666"/>
                    <a:pt x="8234" y="7295"/>
                    <a:pt x="8024" y="7110"/>
                  </a:cubicBezTo>
                  <a:cubicBezTo>
                    <a:pt x="7802" y="6987"/>
                    <a:pt x="7567" y="6900"/>
                    <a:pt x="7320" y="6839"/>
                  </a:cubicBezTo>
                  <a:cubicBezTo>
                    <a:pt x="7279" y="6831"/>
                    <a:pt x="7239" y="6827"/>
                    <a:pt x="7199" y="6827"/>
                  </a:cubicBezTo>
                  <a:cubicBezTo>
                    <a:pt x="6660" y="6827"/>
                    <a:pt x="6171" y="7511"/>
                    <a:pt x="5630" y="7511"/>
                  </a:cubicBezTo>
                  <a:cubicBezTo>
                    <a:pt x="5601" y="7511"/>
                    <a:pt x="5572" y="7509"/>
                    <a:pt x="5543" y="7505"/>
                  </a:cubicBezTo>
                  <a:cubicBezTo>
                    <a:pt x="5123" y="7443"/>
                    <a:pt x="4642" y="6937"/>
                    <a:pt x="4247" y="6765"/>
                  </a:cubicBezTo>
                  <a:cubicBezTo>
                    <a:pt x="4140" y="6723"/>
                    <a:pt x="4032" y="6706"/>
                    <a:pt x="3923" y="6706"/>
                  </a:cubicBezTo>
                  <a:cubicBezTo>
                    <a:pt x="3512" y="6706"/>
                    <a:pt x="3081" y="6946"/>
                    <a:pt x="2642" y="7024"/>
                  </a:cubicBezTo>
                  <a:cubicBezTo>
                    <a:pt x="2494" y="7061"/>
                    <a:pt x="2333" y="7073"/>
                    <a:pt x="2185" y="7086"/>
                  </a:cubicBezTo>
                  <a:cubicBezTo>
                    <a:pt x="2049" y="7369"/>
                    <a:pt x="1617" y="7518"/>
                    <a:pt x="1321" y="7518"/>
                  </a:cubicBezTo>
                  <a:cubicBezTo>
                    <a:pt x="1321" y="7752"/>
                    <a:pt x="1111" y="7826"/>
                    <a:pt x="1012" y="8024"/>
                  </a:cubicBezTo>
                  <a:cubicBezTo>
                    <a:pt x="827" y="8332"/>
                    <a:pt x="877" y="8629"/>
                    <a:pt x="790" y="8949"/>
                  </a:cubicBezTo>
                  <a:cubicBezTo>
                    <a:pt x="729" y="9233"/>
                    <a:pt x="568" y="9381"/>
                    <a:pt x="445" y="9641"/>
                  </a:cubicBezTo>
                  <a:cubicBezTo>
                    <a:pt x="297" y="9974"/>
                    <a:pt x="358" y="10258"/>
                    <a:pt x="395" y="10604"/>
                  </a:cubicBezTo>
                  <a:cubicBezTo>
                    <a:pt x="445" y="11245"/>
                    <a:pt x="0" y="11900"/>
                    <a:pt x="346" y="12467"/>
                  </a:cubicBezTo>
                  <a:cubicBezTo>
                    <a:pt x="655" y="12937"/>
                    <a:pt x="1185" y="13233"/>
                    <a:pt x="1753" y="13233"/>
                  </a:cubicBezTo>
                  <a:cubicBezTo>
                    <a:pt x="1798" y="13236"/>
                    <a:pt x="1843" y="13237"/>
                    <a:pt x="1888" y="13237"/>
                  </a:cubicBezTo>
                  <a:cubicBezTo>
                    <a:pt x="2044" y="13237"/>
                    <a:pt x="2205" y="13219"/>
                    <a:pt x="2358" y="13171"/>
                  </a:cubicBezTo>
                  <a:cubicBezTo>
                    <a:pt x="2506" y="13109"/>
                    <a:pt x="2506" y="13023"/>
                    <a:pt x="2617" y="12961"/>
                  </a:cubicBezTo>
                  <a:cubicBezTo>
                    <a:pt x="3099" y="12714"/>
                    <a:pt x="3617" y="12554"/>
                    <a:pt x="4160" y="12504"/>
                  </a:cubicBezTo>
                  <a:cubicBezTo>
                    <a:pt x="4206" y="12500"/>
                    <a:pt x="4246" y="12497"/>
                    <a:pt x="4283" y="12497"/>
                  </a:cubicBezTo>
                  <a:cubicBezTo>
                    <a:pt x="4611" y="12497"/>
                    <a:pt x="4593" y="12698"/>
                    <a:pt x="4716" y="13109"/>
                  </a:cubicBezTo>
                  <a:cubicBezTo>
                    <a:pt x="4827" y="13443"/>
                    <a:pt x="4950" y="13776"/>
                    <a:pt x="5296" y="13961"/>
                  </a:cubicBezTo>
                  <a:cubicBezTo>
                    <a:pt x="5382" y="14010"/>
                    <a:pt x="5456" y="14017"/>
                    <a:pt x="5527" y="14017"/>
                  </a:cubicBezTo>
                  <a:cubicBezTo>
                    <a:pt x="5551" y="14017"/>
                    <a:pt x="5574" y="14016"/>
                    <a:pt x="5598" y="14016"/>
                  </a:cubicBezTo>
                  <a:cubicBezTo>
                    <a:pt x="5644" y="14016"/>
                    <a:pt x="5691" y="14019"/>
                    <a:pt x="5740" y="14035"/>
                  </a:cubicBezTo>
                  <a:cubicBezTo>
                    <a:pt x="5888" y="14122"/>
                    <a:pt x="6012" y="14220"/>
                    <a:pt x="6135" y="14319"/>
                  </a:cubicBezTo>
                  <a:cubicBezTo>
                    <a:pt x="6481" y="14554"/>
                    <a:pt x="6678" y="14554"/>
                    <a:pt x="6826" y="14973"/>
                  </a:cubicBezTo>
                  <a:cubicBezTo>
                    <a:pt x="7061" y="15603"/>
                    <a:pt x="6913" y="16467"/>
                    <a:pt x="6999" y="17096"/>
                  </a:cubicBezTo>
                  <a:cubicBezTo>
                    <a:pt x="7147" y="18109"/>
                    <a:pt x="8666" y="18689"/>
                    <a:pt x="8234" y="19800"/>
                  </a:cubicBezTo>
                  <a:cubicBezTo>
                    <a:pt x="8937" y="19479"/>
                    <a:pt x="10530" y="18652"/>
                    <a:pt x="10690" y="17788"/>
                  </a:cubicBezTo>
                  <a:cubicBezTo>
                    <a:pt x="10764" y="17417"/>
                    <a:pt x="10443" y="17109"/>
                    <a:pt x="10443" y="16763"/>
                  </a:cubicBezTo>
                  <a:cubicBezTo>
                    <a:pt x="10443" y="16553"/>
                    <a:pt x="10826" y="15911"/>
                    <a:pt x="11048" y="15874"/>
                  </a:cubicBezTo>
                  <a:cubicBezTo>
                    <a:pt x="11074" y="15868"/>
                    <a:pt x="11098" y="15866"/>
                    <a:pt x="11121" y="15866"/>
                  </a:cubicBezTo>
                  <a:cubicBezTo>
                    <a:pt x="11433" y="15866"/>
                    <a:pt x="11542" y="16372"/>
                    <a:pt x="11875" y="16430"/>
                  </a:cubicBezTo>
                  <a:cubicBezTo>
                    <a:pt x="11888" y="16432"/>
                    <a:pt x="11903" y="16433"/>
                    <a:pt x="11918" y="16433"/>
                  </a:cubicBezTo>
                  <a:cubicBezTo>
                    <a:pt x="12151" y="16433"/>
                    <a:pt x="12640" y="16184"/>
                    <a:pt x="12813" y="16010"/>
                  </a:cubicBezTo>
                  <a:cubicBezTo>
                    <a:pt x="13406" y="15393"/>
                    <a:pt x="12134" y="14862"/>
                    <a:pt x="11628" y="14689"/>
                  </a:cubicBezTo>
                  <a:cubicBezTo>
                    <a:pt x="11530" y="14665"/>
                    <a:pt x="11431" y="14652"/>
                    <a:pt x="11320" y="14652"/>
                  </a:cubicBezTo>
                  <a:cubicBezTo>
                    <a:pt x="11258" y="14368"/>
                    <a:pt x="11110" y="13973"/>
                    <a:pt x="11172" y="13690"/>
                  </a:cubicBezTo>
                  <a:cubicBezTo>
                    <a:pt x="11258" y="13171"/>
                    <a:pt x="11764" y="13035"/>
                    <a:pt x="12097" y="12727"/>
                  </a:cubicBezTo>
                  <a:cubicBezTo>
                    <a:pt x="12357" y="12492"/>
                    <a:pt x="13282" y="11110"/>
                    <a:pt x="12998" y="10739"/>
                  </a:cubicBezTo>
                  <a:cubicBezTo>
                    <a:pt x="12850" y="10542"/>
                    <a:pt x="11863" y="10492"/>
                    <a:pt x="11579" y="10406"/>
                  </a:cubicBezTo>
                  <a:cubicBezTo>
                    <a:pt x="11344" y="10332"/>
                    <a:pt x="10986" y="10332"/>
                    <a:pt x="10777" y="10184"/>
                  </a:cubicBezTo>
                  <a:cubicBezTo>
                    <a:pt x="10591" y="10073"/>
                    <a:pt x="10604" y="9962"/>
                    <a:pt x="10468" y="9838"/>
                  </a:cubicBezTo>
                  <a:cubicBezTo>
                    <a:pt x="10098" y="9505"/>
                    <a:pt x="9900" y="9443"/>
                    <a:pt x="9690" y="8962"/>
                  </a:cubicBezTo>
                  <a:cubicBezTo>
                    <a:pt x="9567" y="8641"/>
                    <a:pt x="9592" y="8320"/>
                    <a:pt x="9493" y="8024"/>
                  </a:cubicBezTo>
                  <a:cubicBezTo>
                    <a:pt x="9406" y="7801"/>
                    <a:pt x="8900" y="7320"/>
                    <a:pt x="9283" y="7073"/>
                  </a:cubicBezTo>
                  <a:cubicBezTo>
                    <a:pt x="9366" y="7019"/>
                    <a:pt x="9440" y="6995"/>
                    <a:pt x="9506" y="6995"/>
                  </a:cubicBezTo>
                  <a:cubicBezTo>
                    <a:pt x="9919" y="6995"/>
                    <a:pt x="10019" y="7932"/>
                    <a:pt x="10147" y="8135"/>
                  </a:cubicBezTo>
                  <a:cubicBezTo>
                    <a:pt x="10369" y="8480"/>
                    <a:pt x="11048" y="8925"/>
                    <a:pt x="11406" y="9147"/>
                  </a:cubicBezTo>
                  <a:cubicBezTo>
                    <a:pt x="11697" y="9310"/>
                    <a:pt x="12021" y="9392"/>
                    <a:pt x="12347" y="9392"/>
                  </a:cubicBezTo>
                  <a:cubicBezTo>
                    <a:pt x="12587" y="9392"/>
                    <a:pt x="12829" y="9347"/>
                    <a:pt x="13060" y="9258"/>
                  </a:cubicBezTo>
                  <a:cubicBezTo>
                    <a:pt x="12998" y="8826"/>
                    <a:pt x="12875" y="8468"/>
                    <a:pt x="13122" y="8085"/>
                  </a:cubicBezTo>
                  <a:cubicBezTo>
                    <a:pt x="13319" y="7789"/>
                    <a:pt x="13653" y="7616"/>
                    <a:pt x="13381" y="7246"/>
                  </a:cubicBezTo>
                  <a:cubicBezTo>
                    <a:pt x="13671" y="7175"/>
                    <a:pt x="13912" y="7126"/>
                    <a:pt x="14107" y="7126"/>
                  </a:cubicBezTo>
                  <a:cubicBezTo>
                    <a:pt x="14485" y="7126"/>
                    <a:pt x="14690" y="7309"/>
                    <a:pt x="14739" y="7863"/>
                  </a:cubicBezTo>
                  <a:cubicBezTo>
                    <a:pt x="14776" y="8332"/>
                    <a:pt x="14912" y="8271"/>
                    <a:pt x="15134" y="8567"/>
                  </a:cubicBezTo>
                  <a:cubicBezTo>
                    <a:pt x="15356" y="8851"/>
                    <a:pt x="15307" y="9159"/>
                    <a:pt x="15368" y="9530"/>
                  </a:cubicBezTo>
                  <a:cubicBezTo>
                    <a:pt x="15466" y="10112"/>
                    <a:pt x="15849" y="10456"/>
                    <a:pt x="16448" y="10456"/>
                  </a:cubicBezTo>
                  <a:cubicBezTo>
                    <a:pt x="16458" y="10456"/>
                    <a:pt x="16469" y="10456"/>
                    <a:pt x="16479" y="10455"/>
                  </a:cubicBezTo>
                  <a:lnTo>
                    <a:pt x="16591" y="10455"/>
                  </a:lnTo>
                  <a:cubicBezTo>
                    <a:pt x="16566" y="5740"/>
                    <a:pt x="13566" y="1543"/>
                    <a:pt x="9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7304615" y="3026392"/>
              <a:ext cx="707406" cy="848505"/>
            </a:xfrm>
            <a:custGeom>
              <a:rect b="b" l="l" r="r" t="t"/>
              <a:pathLst>
                <a:path extrusionOk="0" h="20019" w="16690">
                  <a:moveTo>
                    <a:pt x="3099" y="5601"/>
                  </a:moveTo>
                  <a:cubicBezTo>
                    <a:pt x="3173" y="5638"/>
                    <a:pt x="3235" y="5662"/>
                    <a:pt x="3284" y="5687"/>
                  </a:cubicBezTo>
                  <a:cubicBezTo>
                    <a:pt x="3457" y="5761"/>
                    <a:pt x="3482" y="5773"/>
                    <a:pt x="3568" y="6144"/>
                  </a:cubicBezTo>
                  <a:cubicBezTo>
                    <a:pt x="3581" y="6193"/>
                    <a:pt x="3630" y="6230"/>
                    <a:pt x="3692" y="6230"/>
                  </a:cubicBezTo>
                  <a:cubicBezTo>
                    <a:pt x="3766" y="6218"/>
                    <a:pt x="3840" y="6205"/>
                    <a:pt x="3914" y="6193"/>
                  </a:cubicBezTo>
                  <a:lnTo>
                    <a:pt x="3914" y="6193"/>
                  </a:lnTo>
                  <a:cubicBezTo>
                    <a:pt x="3840" y="6304"/>
                    <a:pt x="3803" y="6403"/>
                    <a:pt x="3865" y="6489"/>
                  </a:cubicBezTo>
                  <a:cubicBezTo>
                    <a:pt x="3903" y="6547"/>
                    <a:pt x="3969" y="6565"/>
                    <a:pt x="4034" y="6565"/>
                  </a:cubicBezTo>
                  <a:cubicBezTo>
                    <a:pt x="4092" y="6565"/>
                    <a:pt x="4150" y="6550"/>
                    <a:pt x="4186" y="6539"/>
                  </a:cubicBezTo>
                  <a:cubicBezTo>
                    <a:pt x="4309" y="6502"/>
                    <a:pt x="4408" y="6415"/>
                    <a:pt x="4494" y="6316"/>
                  </a:cubicBezTo>
                  <a:cubicBezTo>
                    <a:pt x="4591" y="6209"/>
                    <a:pt x="4669" y="6139"/>
                    <a:pt x="4769" y="6139"/>
                  </a:cubicBezTo>
                  <a:cubicBezTo>
                    <a:pt x="4784" y="6139"/>
                    <a:pt x="4799" y="6140"/>
                    <a:pt x="4815" y="6144"/>
                  </a:cubicBezTo>
                  <a:cubicBezTo>
                    <a:pt x="4901" y="6156"/>
                    <a:pt x="4926" y="6193"/>
                    <a:pt x="4988" y="6279"/>
                  </a:cubicBezTo>
                  <a:cubicBezTo>
                    <a:pt x="5037" y="6391"/>
                    <a:pt x="5124" y="6477"/>
                    <a:pt x="5235" y="6514"/>
                  </a:cubicBezTo>
                  <a:cubicBezTo>
                    <a:pt x="5285" y="6531"/>
                    <a:pt x="5335" y="6538"/>
                    <a:pt x="5385" y="6538"/>
                  </a:cubicBezTo>
                  <a:cubicBezTo>
                    <a:pt x="5555" y="6538"/>
                    <a:pt x="5721" y="6452"/>
                    <a:pt x="5864" y="6366"/>
                  </a:cubicBezTo>
                  <a:cubicBezTo>
                    <a:pt x="5938" y="6316"/>
                    <a:pt x="6025" y="6279"/>
                    <a:pt x="6111" y="6255"/>
                  </a:cubicBezTo>
                  <a:cubicBezTo>
                    <a:pt x="6172" y="6237"/>
                    <a:pt x="6235" y="6229"/>
                    <a:pt x="6298" y="6229"/>
                  </a:cubicBezTo>
                  <a:cubicBezTo>
                    <a:pt x="6412" y="6229"/>
                    <a:pt x="6526" y="6256"/>
                    <a:pt x="6630" y="6304"/>
                  </a:cubicBezTo>
                  <a:cubicBezTo>
                    <a:pt x="6765" y="6353"/>
                    <a:pt x="6901" y="6391"/>
                    <a:pt x="7037" y="6403"/>
                  </a:cubicBezTo>
                  <a:cubicBezTo>
                    <a:pt x="7272" y="6403"/>
                    <a:pt x="7506" y="6341"/>
                    <a:pt x="7704" y="6230"/>
                  </a:cubicBezTo>
                  <a:cubicBezTo>
                    <a:pt x="7827" y="6156"/>
                    <a:pt x="7950" y="6107"/>
                    <a:pt x="8086" y="6070"/>
                  </a:cubicBezTo>
                  <a:cubicBezTo>
                    <a:pt x="8109" y="6063"/>
                    <a:pt x="8133" y="6060"/>
                    <a:pt x="8158" y="6060"/>
                  </a:cubicBezTo>
                  <a:cubicBezTo>
                    <a:pt x="8224" y="6060"/>
                    <a:pt x="8291" y="6083"/>
                    <a:pt x="8345" y="6119"/>
                  </a:cubicBezTo>
                  <a:cubicBezTo>
                    <a:pt x="8506" y="6267"/>
                    <a:pt x="8494" y="6687"/>
                    <a:pt x="8469" y="6995"/>
                  </a:cubicBezTo>
                  <a:cubicBezTo>
                    <a:pt x="8469" y="7057"/>
                    <a:pt x="8469" y="7131"/>
                    <a:pt x="8469" y="7181"/>
                  </a:cubicBezTo>
                  <a:cubicBezTo>
                    <a:pt x="8457" y="7341"/>
                    <a:pt x="8420" y="7501"/>
                    <a:pt x="8358" y="7650"/>
                  </a:cubicBezTo>
                  <a:cubicBezTo>
                    <a:pt x="8308" y="7600"/>
                    <a:pt x="8284" y="7526"/>
                    <a:pt x="8284" y="7464"/>
                  </a:cubicBezTo>
                  <a:cubicBezTo>
                    <a:pt x="8271" y="7329"/>
                    <a:pt x="8210" y="7205"/>
                    <a:pt x="8111" y="7106"/>
                  </a:cubicBezTo>
                  <a:cubicBezTo>
                    <a:pt x="7987" y="6995"/>
                    <a:pt x="7457" y="6835"/>
                    <a:pt x="7346" y="6823"/>
                  </a:cubicBezTo>
                  <a:cubicBezTo>
                    <a:pt x="7296" y="6810"/>
                    <a:pt x="7247" y="6798"/>
                    <a:pt x="7185" y="6798"/>
                  </a:cubicBezTo>
                  <a:lnTo>
                    <a:pt x="7185" y="6810"/>
                  </a:lnTo>
                  <a:cubicBezTo>
                    <a:pt x="6889" y="6810"/>
                    <a:pt x="6630" y="7008"/>
                    <a:pt x="6358" y="7193"/>
                  </a:cubicBezTo>
                  <a:cubicBezTo>
                    <a:pt x="6105" y="7354"/>
                    <a:pt x="5874" y="7504"/>
                    <a:pt x="5634" y="7504"/>
                  </a:cubicBezTo>
                  <a:cubicBezTo>
                    <a:pt x="5616" y="7504"/>
                    <a:pt x="5598" y="7503"/>
                    <a:pt x="5580" y="7501"/>
                  </a:cubicBezTo>
                  <a:cubicBezTo>
                    <a:pt x="5358" y="7464"/>
                    <a:pt x="5099" y="7279"/>
                    <a:pt x="4852" y="7106"/>
                  </a:cubicBezTo>
                  <a:cubicBezTo>
                    <a:pt x="4692" y="6971"/>
                    <a:pt x="4506" y="6860"/>
                    <a:pt x="4309" y="6773"/>
                  </a:cubicBezTo>
                  <a:cubicBezTo>
                    <a:pt x="4184" y="6721"/>
                    <a:pt x="4058" y="6700"/>
                    <a:pt x="3932" y="6700"/>
                  </a:cubicBezTo>
                  <a:cubicBezTo>
                    <a:pt x="3671" y="6700"/>
                    <a:pt x="3410" y="6789"/>
                    <a:pt x="3161" y="6872"/>
                  </a:cubicBezTo>
                  <a:cubicBezTo>
                    <a:pt x="2988" y="6934"/>
                    <a:pt x="2815" y="6983"/>
                    <a:pt x="2643" y="7020"/>
                  </a:cubicBezTo>
                  <a:lnTo>
                    <a:pt x="2606" y="7020"/>
                  </a:lnTo>
                  <a:cubicBezTo>
                    <a:pt x="2470" y="7057"/>
                    <a:pt x="2334" y="7069"/>
                    <a:pt x="2198" y="7082"/>
                  </a:cubicBezTo>
                  <a:cubicBezTo>
                    <a:pt x="2192" y="7080"/>
                    <a:pt x="2185" y="7079"/>
                    <a:pt x="2179" y="7079"/>
                  </a:cubicBezTo>
                  <a:cubicBezTo>
                    <a:pt x="2139" y="7079"/>
                    <a:pt x="2108" y="7111"/>
                    <a:pt x="2087" y="7143"/>
                  </a:cubicBezTo>
                  <a:cubicBezTo>
                    <a:pt x="2001" y="7353"/>
                    <a:pt x="1667" y="7489"/>
                    <a:pt x="1383" y="7501"/>
                  </a:cubicBezTo>
                  <a:cubicBezTo>
                    <a:pt x="1396" y="7477"/>
                    <a:pt x="1420" y="7440"/>
                    <a:pt x="1433" y="7415"/>
                  </a:cubicBezTo>
                  <a:cubicBezTo>
                    <a:pt x="1445" y="7366"/>
                    <a:pt x="1470" y="7329"/>
                    <a:pt x="1507" y="7292"/>
                  </a:cubicBezTo>
                  <a:cubicBezTo>
                    <a:pt x="1581" y="7242"/>
                    <a:pt x="1680" y="7218"/>
                    <a:pt x="1778" y="7218"/>
                  </a:cubicBezTo>
                  <a:cubicBezTo>
                    <a:pt x="1927" y="7205"/>
                    <a:pt x="2075" y="7143"/>
                    <a:pt x="2186" y="7032"/>
                  </a:cubicBezTo>
                  <a:cubicBezTo>
                    <a:pt x="2260" y="6921"/>
                    <a:pt x="2309" y="6786"/>
                    <a:pt x="2309" y="6650"/>
                  </a:cubicBezTo>
                  <a:cubicBezTo>
                    <a:pt x="2297" y="6539"/>
                    <a:pt x="2334" y="6428"/>
                    <a:pt x="2383" y="6341"/>
                  </a:cubicBezTo>
                  <a:cubicBezTo>
                    <a:pt x="2470" y="6230"/>
                    <a:pt x="2581" y="6131"/>
                    <a:pt x="2692" y="6057"/>
                  </a:cubicBezTo>
                  <a:cubicBezTo>
                    <a:pt x="2865" y="5946"/>
                    <a:pt x="3013" y="5786"/>
                    <a:pt x="3099" y="5601"/>
                  </a:cubicBezTo>
                  <a:close/>
                  <a:moveTo>
                    <a:pt x="9197" y="293"/>
                  </a:moveTo>
                  <a:cubicBezTo>
                    <a:pt x="12888" y="1626"/>
                    <a:pt x="15579" y="4811"/>
                    <a:pt x="16295" y="8674"/>
                  </a:cubicBezTo>
                  <a:cubicBezTo>
                    <a:pt x="16406" y="9267"/>
                    <a:pt x="16455" y="9871"/>
                    <a:pt x="16468" y="10476"/>
                  </a:cubicBezTo>
                  <a:cubicBezTo>
                    <a:pt x="15925" y="10476"/>
                    <a:pt x="15567" y="10180"/>
                    <a:pt x="15480" y="9637"/>
                  </a:cubicBezTo>
                  <a:cubicBezTo>
                    <a:pt x="15468" y="9538"/>
                    <a:pt x="15456" y="9439"/>
                    <a:pt x="15456" y="9353"/>
                  </a:cubicBezTo>
                  <a:cubicBezTo>
                    <a:pt x="15456" y="9094"/>
                    <a:pt x="15381" y="8835"/>
                    <a:pt x="15221" y="8625"/>
                  </a:cubicBezTo>
                  <a:cubicBezTo>
                    <a:pt x="15172" y="8551"/>
                    <a:pt x="15110" y="8477"/>
                    <a:pt x="15036" y="8415"/>
                  </a:cubicBezTo>
                  <a:cubicBezTo>
                    <a:pt x="14925" y="8304"/>
                    <a:pt x="14875" y="8267"/>
                    <a:pt x="14851" y="7983"/>
                  </a:cubicBezTo>
                  <a:cubicBezTo>
                    <a:pt x="14826" y="7613"/>
                    <a:pt x="14727" y="7378"/>
                    <a:pt x="14542" y="7255"/>
                  </a:cubicBezTo>
                  <a:cubicBezTo>
                    <a:pt x="14422" y="7163"/>
                    <a:pt x="14280" y="7124"/>
                    <a:pt x="14104" y="7124"/>
                  </a:cubicBezTo>
                  <a:cubicBezTo>
                    <a:pt x="13902" y="7124"/>
                    <a:pt x="13655" y="7175"/>
                    <a:pt x="13345" y="7255"/>
                  </a:cubicBezTo>
                  <a:cubicBezTo>
                    <a:pt x="13308" y="7255"/>
                    <a:pt x="13283" y="7292"/>
                    <a:pt x="13271" y="7329"/>
                  </a:cubicBezTo>
                  <a:cubicBezTo>
                    <a:pt x="13258" y="7366"/>
                    <a:pt x="13258" y="7403"/>
                    <a:pt x="13283" y="7440"/>
                  </a:cubicBezTo>
                  <a:cubicBezTo>
                    <a:pt x="13431" y="7625"/>
                    <a:pt x="13369" y="7724"/>
                    <a:pt x="13184" y="7921"/>
                  </a:cubicBezTo>
                  <a:cubicBezTo>
                    <a:pt x="13135" y="7995"/>
                    <a:pt x="13073" y="8057"/>
                    <a:pt x="13024" y="8131"/>
                  </a:cubicBezTo>
                  <a:cubicBezTo>
                    <a:pt x="12789" y="8501"/>
                    <a:pt x="12851" y="8835"/>
                    <a:pt x="12913" y="9180"/>
                  </a:cubicBezTo>
                  <a:cubicBezTo>
                    <a:pt x="12913" y="9217"/>
                    <a:pt x="12925" y="9254"/>
                    <a:pt x="12925" y="9304"/>
                  </a:cubicBezTo>
                  <a:cubicBezTo>
                    <a:pt x="12739" y="9366"/>
                    <a:pt x="12545" y="9396"/>
                    <a:pt x="12352" y="9396"/>
                  </a:cubicBezTo>
                  <a:cubicBezTo>
                    <a:pt x="12046" y="9396"/>
                    <a:pt x="11741" y="9319"/>
                    <a:pt x="11468" y="9168"/>
                  </a:cubicBezTo>
                  <a:cubicBezTo>
                    <a:pt x="10641" y="8662"/>
                    <a:pt x="10345" y="8353"/>
                    <a:pt x="10246" y="8193"/>
                  </a:cubicBezTo>
                  <a:cubicBezTo>
                    <a:pt x="10197" y="8094"/>
                    <a:pt x="10160" y="7995"/>
                    <a:pt x="10135" y="7884"/>
                  </a:cubicBezTo>
                  <a:cubicBezTo>
                    <a:pt x="10037" y="7538"/>
                    <a:pt x="9913" y="7119"/>
                    <a:pt x="9629" y="7008"/>
                  </a:cubicBezTo>
                  <a:cubicBezTo>
                    <a:pt x="9588" y="6997"/>
                    <a:pt x="9546" y="6991"/>
                    <a:pt x="9502" y="6991"/>
                  </a:cubicBezTo>
                  <a:cubicBezTo>
                    <a:pt x="9402" y="6991"/>
                    <a:pt x="9300" y="7021"/>
                    <a:pt x="9222" y="7082"/>
                  </a:cubicBezTo>
                  <a:cubicBezTo>
                    <a:pt x="9123" y="7143"/>
                    <a:pt x="9061" y="7242"/>
                    <a:pt x="9037" y="7341"/>
                  </a:cubicBezTo>
                  <a:cubicBezTo>
                    <a:pt x="8987" y="7563"/>
                    <a:pt x="9148" y="7798"/>
                    <a:pt x="9271" y="7983"/>
                  </a:cubicBezTo>
                  <a:cubicBezTo>
                    <a:pt x="9308" y="8045"/>
                    <a:pt x="9345" y="8106"/>
                    <a:pt x="9370" y="8168"/>
                  </a:cubicBezTo>
                  <a:cubicBezTo>
                    <a:pt x="9419" y="8304"/>
                    <a:pt x="9444" y="8427"/>
                    <a:pt x="9456" y="8575"/>
                  </a:cubicBezTo>
                  <a:cubicBezTo>
                    <a:pt x="9481" y="8761"/>
                    <a:pt x="9518" y="8933"/>
                    <a:pt x="9580" y="9106"/>
                  </a:cubicBezTo>
                  <a:cubicBezTo>
                    <a:pt x="9703" y="9402"/>
                    <a:pt x="9901" y="9662"/>
                    <a:pt x="10160" y="9847"/>
                  </a:cubicBezTo>
                  <a:cubicBezTo>
                    <a:pt x="10222" y="9896"/>
                    <a:pt x="10296" y="9958"/>
                    <a:pt x="10382" y="10032"/>
                  </a:cubicBezTo>
                  <a:cubicBezTo>
                    <a:pt x="10419" y="10069"/>
                    <a:pt x="10456" y="10118"/>
                    <a:pt x="10481" y="10168"/>
                  </a:cubicBezTo>
                  <a:cubicBezTo>
                    <a:pt x="10530" y="10254"/>
                    <a:pt x="10604" y="10341"/>
                    <a:pt x="10691" y="10390"/>
                  </a:cubicBezTo>
                  <a:cubicBezTo>
                    <a:pt x="10876" y="10489"/>
                    <a:pt x="11061" y="10550"/>
                    <a:pt x="11259" y="10563"/>
                  </a:cubicBezTo>
                  <a:cubicBezTo>
                    <a:pt x="11357" y="10575"/>
                    <a:pt x="11444" y="10600"/>
                    <a:pt x="11543" y="10624"/>
                  </a:cubicBezTo>
                  <a:cubicBezTo>
                    <a:pt x="11703" y="10662"/>
                    <a:pt x="11863" y="10699"/>
                    <a:pt x="12024" y="10711"/>
                  </a:cubicBezTo>
                  <a:cubicBezTo>
                    <a:pt x="12283" y="10748"/>
                    <a:pt x="12826" y="10822"/>
                    <a:pt x="12900" y="10921"/>
                  </a:cubicBezTo>
                  <a:cubicBezTo>
                    <a:pt x="13098" y="11192"/>
                    <a:pt x="12320" y="12476"/>
                    <a:pt x="12012" y="12760"/>
                  </a:cubicBezTo>
                  <a:cubicBezTo>
                    <a:pt x="11900" y="12834"/>
                    <a:pt x="11802" y="12908"/>
                    <a:pt x="11691" y="12982"/>
                  </a:cubicBezTo>
                  <a:cubicBezTo>
                    <a:pt x="11419" y="13155"/>
                    <a:pt x="11110" y="13365"/>
                    <a:pt x="11036" y="13772"/>
                  </a:cubicBezTo>
                  <a:cubicBezTo>
                    <a:pt x="11024" y="14044"/>
                    <a:pt x="11061" y="14315"/>
                    <a:pt x="11148" y="14575"/>
                  </a:cubicBezTo>
                  <a:cubicBezTo>
                    <a:pt x="11172" y="14649"/>
                    <a:pt x="11185" y="14723"/>
                    <a:pt x="11197" y="14784"/>
                  </a:cubicBezTo>
                  <a:cubicBezTo>
                    <a:pt x="11209" y="14834"/>
                    <a:pt x="11259" y="14871"/>
                    <a:pt x="11320" y="14883"/>
                  </a:cubicBezTo>
                  <a:cubicBezTo>
                    <a:pt x="11343" y="14880"/>
                    <a:pt x="11368" y="14878"/>
                    <a:pt x="11392" y="14878"/>
                  </a:cubicBezTo>
                  <a:cubicBezTo>
                    <a:pt x="11459" y="14878"/>
                    <a:pt x="11529" y="14890"/>
                    <a:pt x="11592" y="14908"/>
                  </a:cubicBezTo>
                  <a:cubicBezTo>
                    <a:pt x="12123" y="15093"/>
                    <a:pt x="12765" y="15426"/>
                    <a:pt x="12839" y="15735"/>
                  </a:cubicBezTo>
                  <a:cubicBezTo>
                    <a:pt x="12851" y="15846"/>
                    <a:pt x="12814" y="15957"/>
                    <a:pt x="12728" y="16043"/>
                  </a:cubicBezTo>
                  <a:cubicBezTo>
                    <a:pt x="12563" y="16208"/>
                    <a:pt x="12086" y="16428"/>
                    <a:pt x="11913" y="16428"/>
                  </a:cubicBezTo>
                  <a:cubicBezTo>
                    <a:pt x="11904" y="16428"/>
                    <a:pt x="11895" y="16427"/>
                    <a:pt x="11888" y="16426"/>
                  </a:cubicBezTo>
                  <a:cubicBezTo>
                    <a:pt x="11765" y="16401"/>
                    <a:pt x="11678" y="16290"/>
                    <a:pt x="11580" y="16167"/>
                  </a:cubicBezTo>
                  <a:cubicBezTo>
                    <a:pt x="11460" y="16026"/>
                    <a:pt x="11332" y="15847"/>
                    <a:pt x="11110" y="15847"/>
                  </a:cubicBezTo>
                  <a:cubicBezTo>
                    <a:pt x="11079" y="15847"/>
                    <a:pt x="11047" y="15851"/>
                    <a:pt x="11012" y="15858"/>
                  </a:cubicBezTo>
                  <a:cubicBezTo>
                    <a:pt x="10740" y="15932"/>
                    <a:pt x="10333" y="16611"/>
                    <a:pt x="10320" y="16870"/>
                  </a:cubicBezTo>
                  <a:cubicBezTo>
                    <a:pt x="10333" y="17043"/>
                    <a:pt x="10382" y="17216"/>
                    <a:pt x="10456" y="17364"/>
                  </a:cubicBezTo>
                  <a:cubicBezTo>
                    <a:pt x="10543" y="17525"/>
                    <a:pt x="10592" y="17698"/>
                    <a:pt x="10567" y="17883"/>
                  </a:cubicBezTo>
                  <a:cubicBezTo>
                    <a:pt x="10432" y="18623"/>
                    <a:pt x="9086" y="19364"/>
                    <a:pt x="8407" y="19685"/>
                  </a:cubicBezTo>
                  <a:cubicBezTo>
                    <a:pt x="8506" y="19117"/>
                    <a:pt x="8123" y="18673"/>
                    <a:pt x="7753" y="18241"/>
                  </a:cubicBezTo>
                  <a:cubicBezTo>
                    <a:pt x="7469" y="17920"/>
                    <a:pt x="7173" y="17574"/>
                    <a:pt x="7111" y="17191"/>
                  </a:cubicBezTo>
                  <a:cubicBezTo>
                    <a:pt x="7086" y="16920"/>
                    <a:pt x="7074" y="16661"/>
                    <a:pt x="7086" y="16389"/>
                  </a:cubicBezTo>
                  <a:cubicBezTo>
                    <a:pt x="7086" y="15920"/>
                    <a:pt x="7086" y="15439"/>
                    <a:pt x="6926" y="15031"/>
                  </a:cubicBezTo>
                  <a:cubicBezTo>
                    <a:pt x="6852" y="14784"/>
                    <a:pt x="6667" y="14575"/>
                    <a:pt x="6432" y="14476"/>
                  </a:cubicBezTo>
                  <a:cubicBezTo>
                    <a:pt x="6346" y="14439"/>
                    <a:pt x="6284" y="14389"/>
                    <a:pt x="6198" y="14328"/>
                  </a:cubicBezTo>
                  <a:cubicBezTo>
                    <a:pt x="6148" y="14291"/>
                    <a:pt x="6086" y="14254"/>
                    <a:pt x="6037" y="14217"/>
                  </a:cubicBezTo>
                  <a:cubicBezTo>
                    <a:pt x="5963" y="14142"/>
                    <a:pt x="5877" y="14081"/>
                    <a:pt x="5778" y="14031"/>
                  </a:cubicBezTo>
                  <a:cubicBezTo>
                    <a:pt x="5704" y="14007"/>
                    <a:pt x="5642" y="13994"/>
                    <a:pt x="5568" y="13994"/>
                  </a:cubicBezTo>
                  <a:lnTo>
                    <a:pt x="5531" y="14031"/>
                  </a:lnTo>
                  <a:cubicBezTo>
                    <a:pt x="5517" y="14034"/>
                    <a:pt x="5504" y="14035"/>
                    <a:pt x="5490" y="14035"/>
                  </a:cubicBezTo>
                  <a:cubicBezTo>
                    <a:pt x="5430" y="14035"/>
                    <a:pt x="5372" y="14015"/>
                    <a:pt x="5321" y="13994"/>
                  </a:cubicBezTo>
                  <a:cubicBezTo>
                    <a:pt x="5025" y="13834"/>
                    <a:pt x="4914" y="13538"/>
                    <a:pt x="4803" y="13204"/>
                  </a:cubicBezTo>
                  <a:cubicBezTo>
                    <a:pt x="4778" y="13130"/>
                    <a:pt x="4766" y="13069"/>
                    <a:pt x="4741" y="13007"/>
                  </a:cubicBezTo>
                  <a:cubicBezTo>
                    <a:pt x="4672" y="12721"/>
                    <a:pt x="4614" y="12509"/>
                    <a:pt x="4223" y="12509"/>
                  </a:cubicBezTo>
                  <a:cubicBezTo>
                    <a:pt x="4192" y="12509"/>
                    <a:pt x="4159" y="12510"/>
                    <a:pt x="4124" y="12513"/>
                  </a:cubicBezTo>
                  <a:cubicBezTo>
                    <a:pt x="3581" y="12575"/>
                    <a:pt x="3038" y="12723"/>
                    <a:pt x="2544" y="12982"/>
                  </a:cubicBezTo>
                  <a:cubicBezTo>
                    <a:pt x="2494" y="13007"/>
                    <a:pt x="2445" y="13044"/>
                    <a:pt x="2408" y="13093"/>
                  </a:cubicBezTo>
                  <a:cubicBezTo>
                    <a:pt x="2371" y="13130"/>
                    <a:pt x="2334" y="13167"/>
                    <a:pt x="2285" y="13180"/>
                  </a:cubicBezTo>
                  <a:cubicBezTo>
                    <a:pt x="2162" y="13217"/>
                    <a:pt x="2032" y="13233"/>
                    <a:pt x="1901" y="13233"/>
                  </a:cubicBezTo>
                  <a:cubicBezTo>
                    <a:pt x="1860" y="13233"/>
                    <a:pt x="1819" y="13232"/>
                    <a:pt x="1778" y="13229"/>
                  </a:cubicBezTo>
                  <a:lnTo>
                    <a:pt x="1729" y="13229"/>
                  </a:lnTo>
                  <a:cubicBezTo>
                    <a:pt x="1211" y="13229"/>
                    <a:pt x="717" y="12970"/>
                    <a:pt x="421" y="12525"/>
                  </a:cubicBezTo>
                  <a:cubicBezTo>
                    <a:pt x="235" y="12217"/>
                    <a:pt x="310" y="11871"/>
                    <a:pt x="396" y="11501"/>
                  </a:cubicBezTo>
                  <a:cubicBezTo>
                    <a:pt x="458" y="11242"/>
                    <a:pt x="495" y="10982"/>
                    <a:pt x="482" y="10723"/>
                  </a:cubicBezTo>
                  <a:cubicBezTo>
                    <a:pt x="470" y="10662"/>
                    <a:pt x="470" y="10612"/>
                    <a:pt x="470" y="10563"/>
                  </a:cubicBezTo>
                  <a:cubicBezTo>
                    <a:pt x="421" y="10316"/>
                    <a:pt x="445" y="10044"/>
                    <a:pt x="532" y="9810"/>
                  </a:cubicBezTo>
                  <a:cubicBezTo>
                    <a:pt x="581" y="9723"/>
                    <a:pt x="630" y="9637"/>
                    <a:pt x="680" y="9551"/>
                  </a:cubicBezTo>
                  <a:cubicBezTo>
                    <a:pt x="779" y="9402"/>
                    <a:pt x="840" y="9254"/>
                    <a:pt x="890" y="9081"/>
                  </a:cubicBezTo>
                  <a:cubicBezTo>
                    <a:pt x="914" y="8970"/>
                    <a:pt x="927" y="8859"/>
                    <a:pt x="939" y="8748"/>
                  </a:cubicBezTo>
                  <a:cubicBezTo>
                    <a:pt x="951" y="8551"/>
                    <a:pt x="1001" y="8353"/>
                    <a:pt x="1100" y="8193"/>
                  </a:cubicBezTo>
                  <a:cubicBezTo>
                    <a:pt x="1124" y="8131"/>
                    <a:pt x="1174" y="8082"/>
                    <a:pt x="1223" y="8032"/>
                  </a:cubicBezTo>
                  <a:cubicBezTo>
                    <a:pt x="1309" y="7946"/>
                    <a:pt x="1383" y="7847"/>
                    <a:pt x="1408" y="7724"/>
                  </a:cubicBezTo>
                  <a:cubicBezTo>
                    <a:pt x="1729" y="7699"/>
                    <a:pt x="2087" y="7551"/>
                    <a:pt x="2248" y="7292"/>
                  </a:cubicBezTo>
                  <a:cubicBezTo>
                    <a:pt x="2371" y="7279"/>
                    <a:pt x="2507" y="7267"/>
                    <a:pt x="2630" y="7242"/>
                  </a:cubicBezTo>
                  <a:lnTo>
                    <a:pt x="2655" y="7242"/>
                  </a:lnTo>
                  <a:cubicBezTo>
                    <a:pt x="2852" y="7205"/>
                    <a:pt x="3025" y="7156"/>
                    <a:pt x="3210" y="7082"/>
                  </a:cubicBezTo>
                  <a:cubicBezTo>
                    <a:pt x="3457" y="7005"/>
                    <a:pt x="3686" y="6929"/>
                    <a:pt x="3905" y="6929"/>
                  </a:cubicBezTo>
                  <a:cubicBezTo>
                    <a:pt x="4004" y="6929"/>
                    <a:pt x="4102" y="6945"/>
                    <a:pt x="4198" y="6983"/>
                  </a:cubicBezTo>
                  <a:cubicBezTo>
                    <a:pt x="4383" y="7069"/>
                    <a:pt x="4544" y="7168"/>
                    <a:pt x="4704" y="7292"/>
                  </a:cubicBezTo>
                  <a:cubicBezTo>
                    <a:pt x="4976" y="7477"/>
                    <a:pt x="5247" y="7687"/>
                    <a:pt x="5519" y="7724"/>
                  </a:cubicBezTo>
                  <a:cubicBezTo>
                    <a:pt x="5546" y="7727"/>
                    <a:pt x="5573" y="7728"/>
                    <a:pt x="5599" y="7728"/>
                  </a:cubicBezTo>
                  <a:cubicBezTo>
                    <a:pt x="5914" y="7728"/>
                    <a:pt x="6208" y="7536"/>
                    <a:pt x="6469" y="7366"/>
                  </a:cubicBezTo>
                  <a:cubicBezTo>
                    <a:pt x="6720" y="7202"/>
                    <a:pt x="6951" y="7049"/>
                    <a:pt x="7188" y="7049"/>
                  </a:cubicBezTo>
                  <a:cubicBezTo>
                    <a:pt x="7220" y="7049"/>
                    <a:pt x="7252" y="7051"/>
                    <a:pt x="7284" y="7057"/>
                  </a:cubicBezTo>
                  <a:cubicBezTo>
                    <a:pt x="7518" y="7106"/>
                    <a:pt x="7741" y="7193"/>
                    <a:pt x="7950" y="7292"/>
                  </a:cubicBezTo>
                  <a:cubicBezTo>
                    <a:pt x="8000" y="7366"/>
                    <a:pt x="8037" y="7440"/>
                    <a:pt x="8049" y="7526"/>
                  </a:cubicBezTo>
                  <a:cubicBezTo>
                    <a:pt x="8086" y="7687"/>
                    <a:pt x="8123" y="7896"/>
                    <a:pt x="8395" y="7921"/>
                  </a:cubicBezTo>
                  <a:cubicBezTo>
                    <a:pt x="8401" y="7923"/>
                    <a:pt x="8408" y="7924"/>
                    <a:pt x="8414" y="7924"/>
                  </a:cubicBezTo>
                  <a:cubicBezTo>
                    <a:pt x="8457" y="7924"/>
                    <a:pt x="8497" y="7890"/>
                    <a:pt x="8518" y="7847"/>
                  </a:cubicBezTo>
                  <a:cubicBezTo>
                    <a:pt x="8605" y="7650"/>
                    <a:pt x="8666" y="7427"/>
                    <a:pt x="8679" y="7205"/>
                  </a:cubicBezTo>
                  <a:lnTo>
                    <a:pt x="8679" y="7008"/>
                  </a:lnTo>
                  <a:cubicBezTo>
                    <a:pt x="8703" y="6637"/>
                    <a:pt x="8728" y="6181"/>
                    <a:pt x="8481" y="5958"/>
                  </a:cubicBezTo>
                  <a:cubicBezTo>
                    <a:pt x="8389" y="5875"/>
                    <a:pt x="8268" y="5834"/>
                    <a:pt x="8146" y="5834"/>
                  </a:cubicBezTo>
                  <a:cubicBezTo>
                    <a:pt x="8106" y="5834"/>
                    <a:pt x="8065" y="5838"/>
                    <a:pt x="8024" y="5847"/>
                  </a:cubicBezTo>
                  <a:cubicBezTo>
                    <a:pt x="7876" y="5884"/>
                    <a:pt x="7716" y="5934"/>
                    <a:pt x="7580" y="6020"/>
                  </a:cubicBezTo>
                  <a:cubicBezTo>
                    <a:pt x="7420" y="6119"/>
                    <a:pt x="7234" y="6168"/>
                    <a:pt x="7037" y="6168"/>
                  </a:cubicBezTo>
                  <a:cubicBezTo>
                    <a:pt x="6914" y="6156"/>
                    <a:pt x="6802" y="6131"/>
                    <a:pt x="6691" y="6082"/>
                  </a:cubicBezTo>
                  <a:cubicBezTo>
                    <a:pt x="6561" y="6028"/>
                    <a:pt x="6421" y="5998"/>
                    <a:pt x="6280" y="5998"/>
                  </a:cubicBezTo>
                  <a:cubicBezTo>
                    <a:pt x="6194" y="5998"/>
                    <a:pt x="6109" y="6009"/>
                    <a:pt x="6025" y="6033"/>
                  </a:cubicBezTo>
                  <a:cubicBezTo>
                    <a:pt x="5926" y="6057"/>
                    <a:pt x="5827" y="6107"/>
                    <a:pt x="5729" y="6168"/>
                  </a:cubicBezTo>
                  <a:cubicBezTo>
                    <a:pt x="5601" y="6237"/>
                    <a:pt x="5480" y="6306"/>
                    <a:pt x="5368" y="6306"/>
                  </a:cubicBezTo>
                  <a:cubicBezTo>
                    <a:pt x="5340" y="6306"/>
                    <a:pt x="5312" y="6302"/>
                    <a:pt x="5284" y="6292"/>
                  </a:cubicBezTo>
                  <a:cubicBezTo>
                    <a:pt x="5235" y="6279"/>
                    <a:pt x="5210" y="6230"/>
                    <a:pt x="5161" y="6156"/>
                  </a:cubicBezTo>
                  <a:cubicBezTo>
                    <a:pt x="5099" y="6033"/>
                    <a:pt x="4976" y="5934"/>
                    <a:pt x="4840" y="5909"/>
                  </a:cubicBezTo>
                  <a:cubicBezTo>
                    <a:pt x="4814" y="5905"/>
                    <a:pt x="4789" y="5904"/>
                    <a:pt x="4765" y="5904"/>
                  </a:cubicBezTo>
                  <a:cubicBezTo>
                    <a:pt x="4549" y="5904"/>
                    <a:pt x="4409" y="6045"/>
                    <a:pt x="4309" y="6156"/>
                  </a:cubicBezTo>
                  <a:cubicBezTo>
                    <a:pt x="4247" y="6218"/>
                    <a:pt x="4186" y="6279"/>
                    <a:pt x="4099" y="6316"/>
                  </a:cubicBezTo>
                  <a:lnTo>
                    <a:pt x="4074" y="6316"/>
                  </a:lnTo>
                  <a:lnTo>
                    <a:pt x="4136" y="6218"/>
                  </a:lnTo>
                  <a:cubicBezTo>
                    <a:pt x="4186" y="6156"/>
                    <a:pt x="4223" y="6094"/>
                    <a:pt x="4247" y="6020"/>
                  </a:cubicBezTo>
                  <a:cubicBezTo>
                    <a:pt x="4260" y="5983"/>
                    <a:pt x="4247" y="5934"/>
                    <a:pt x="4223" y="5909"/>
                  </a:cubicBezTo>
                  <a:cubicBezTo>
                    <a:pt x="4207" y="5886"/>
                    <a:pt x="4181" y="5877"/>
                    <a:pt x="4155" y="5877"/>
                  </a:cubicBezTo>
                  <a:cubicBezTo>
                    <a:pt x="4140" y="5877"/>
                    <a:pt x="4125" y="5880"/>
                    <a:pt x="4111" y="5884"/>
                  </a:cubicBezTo>
                  <a:lnTo>
                    <a:pt x="4025" y="5897"/>
                  </a:lnTo>
                  <a:cubicBezTo>
                    <a:pt x="3939" y="5934"/>
                    <a:pt x="3840" y="5958"/>
                    <a:pt x="3741" y="5971"/>
                  </a:cubicBezTo>
                  <a:cubicBezTo>
                    <a:pt x="3655" y="5625"/>
                    <a:pt x="3568" y="5563"/>
                    <a:pt x="3346" y="5465"/>
                  </a:cubicBezTo>
                  <a:cubicBezTo>
                    <a:pt x="3247" y="5428"/>
                    <a:pt x="3149" y="5378"/>
                    <a:pt x="3062" y="5329"/>
                  </a:cubicBezTo>
                  <a:cubicBezTo>
                    <a:pt x="3044" y="5317"/>
                    <a:pt x="3025" y="5310"/>
                    <a:pt x="3008" y="5310"/>
                  </a:cubicBezTo>
                  <a:cubicBezTo>
                    <a:pt x="2991" y="5310"/>
                    <a:pt x="2976" y="5317"/>
                    <a:pt x="2963" y="5329"/>
                  </a:cubicBezTo>
                  <a:cubicBezTo>
                    <a:pt x="2926" y="5341"/>
                    <a:pt x="2902" y="5366"/>
                    <a:pt x="2889" y="5403"/>
                  </a:cubicBezTo>
                  <a:cubicBezTo>
                    <a:pt x="2840" y="5601"/>
                    <a:pt x="2704" y="5761"/>
                    <a:pt x="2531" y="5860"/>
                  </a:cubicBezTo>
                  <a:cubicBezTo>
                    <a:pt x="2396" y="5958"/>
                    <a:pt x="2272" y="6070"/>
                    <a:pt x="2173" y="6193"/>
                  </a:cubicBezTo>
                  <a:cubicBezTo>
                    <a:pt x="2087" y="6316"/>
                    <a:pt x="2050" y="6465"/>
                    <a:pt x="2050" y="6613"/>
                  </a:cubicBezTo>
                  <a:cubicBezTo>
                    <a:pt x="2050" y="6711"/>
                    <a:pt x="2025" y="6798"/>
                    <a:pt x="1976" y="6884"/>
                  </a:cubicBezTo>
                  <a:cubicBezTo>
                    <a:pt x="1902" y="6934"/>
                    <a:pt x="1803" y="6971"/>
                    <a:pt x="1704" y="6971"/>
                  </a:cubicBezTo>
                  <a:cubicBezTo>
                    <a:pt x="1581" y="6983"/>
                    <a:pt x="1445" y="7032"/>
                    <a:pt x="1334" y="7106"/>
                  </a:cubicBezTo>
                  <a:cubicBezTo>
                    <a:pt x="1272" y="7156"/>
                    <a:pt x="1235" y="7218"/>
                    <a:pt x="1198" y="7292"/>
                  </a:cubicBezTo>
                  <a:cubicBezTo>
                    <a:pt x="1161" y="7353"/>
                    <a:pt x="1112" y="7464"/>
                    <a:pt x="1063" y="7464"/>
                  </a:cubicBezTo>
                  <a:cubicBezTo>
                    <a:pt x="1060" y="7467"/>
                    <a:pt x="1055" y="7469"/>
                    <a:pt x="1050" y="7469"/>
                  </a:cubicBezTo>
                  <a:cubicBezTo>
                    <a:pt x="1032" y="7469"/>
                    <a:pt x="1001" y="7453"/>
                    <a:pt x="964" y="7415"/>
                  </a:cubicBezTo>
                  <a:cubicBezTo>
                    <a:pt x="914" y="7353"/>
                    <a:pt x="927" y="7045"/>
                    <a:pt x="927" y="6909"/>
                  </a:cubicBezTo>
                  <a:cubicBezTo>
                    <a:pt x="939" y="6810"/>
                    <a:pt x="939" y="6711"/>
                    <a:pt x="927" y="6613"/>
                  </a:cubicBezTo>
                  <a:cubicBezTo>
                    <a:pt x="914" y="6563"/>
                    <a:pt x="902" y="6502"/>
                    <a:pt x="877" y="6452"/>
                  </a:cubicBezTo>
                  <a:cubicBezTo>
                    <a:pt x="791" y="6230"/>
                    <a:pt x="779" y="6156"/>
                    <a:pt x="902" y="6082"/>
                  </a:cubicBezTo>
                  <a:cubicBezTo>
                    <a:pt x="928" y="6079"/>
                    <a:pt x="954" y="6077"/>
                    <a:pt x="979" y="6077"/>
                  </a:cubicBezTo>
                  <a:cubicBezTo>
                    <a:pt x="1060" y="6077"/>
                    <a:pt x="1135" y="6094"/>
                    <a:pt x="1211" y="6131"/>
                  </a:cubicBezTo>
                  <a:cubicBezTo>
                    <a:pt x="1329" y="6154"/>
                    <a:pt x="1470" y="6185"/>
                    <a:pt x="1609" y="6185"/>
                  </a:cubicBezTo>
                  <a:cubicBezTo>
                    <a:pt x="1701" y="6185"/>
                    <a:pt x="1793" y="6171"/>
                    <a:pt x="1877" y="6131"/>
                  </a:cubicBezTo>
                  <a:cubicBezTo>
                    <a:pt x="1939" y="6094"/>
                    <a:pt x="2593" y="5613"/>
                    <a:pt x="2581" y="5403"/>
                  </a:cubicBezTo>
                  <a:cubicBezTo>
                    <a:pt x="2568" y="5193"/>
                    <a:pt x="2371" y="5107"/>
                    <a:pt x="2210" y="5045"/>
                  </a:cubicBezTo>
                  <a:cubicBezTo>
                    <a:pt x="2136" y="5008"/>
                    <a:pt x="2050" y="4959"/>
                    <a:pt x="1988" y="4897"/>
                  </a:cubicBezTo>
                  <a:cubicBezTo>
                    <a:pt x="1966" y="4867"/>
                    <a:pt x="1934" y="4851"/>
                    <a:pt x="1902" y="4851"/>
                  </a:cubicBezTo>
                  <a:cubicBezTo>
                    <a:pt x="1881" y="4851"/>
                    <a:pt x="1860" y="4858"/>
                    <a:pt x="1840" y="4872"/>
                  </a:cubicBezTo>
                  <a:cubicBezTo>
                    <a:pt x="1680" y="4957"/>
                    <a:pt x="1295" y="5049"/>
                    <a:pt x="1090" y="5049"/>
                  </a:cubicBezTo>
                  <a:cubicBezTo>
                    <a:pt x="1027" y="5049"/>
                    <a:pt x="981" y="5041"/>
                    <a:pt x="964" y="5020"/>
                  </a:cubicBezTo>
                  <a:cubicBezTo>
                    <a:pt x="964" y="5020"/>
                    <a:pt x="951" y="4983"/>
                    <a:pt x="1025" y="4897"/>
                  </a:cubicBezTo>
                  <a:cubicBezTo>
                    <a:pt x="1100" y="4773"/>
                    <a:pt x="1260" y="4749"/>
                    <a:pt x="1433" y="4712"/>
                  </a:cubicBezTo>
                  <a:cubicBezTo>
                    <a:pt x="1630" y="4675"/>
                    <a:pt x="1877" y="4625"/>
                    <a:pt x="1976" y="4378"/>
                  </a:cubicBezTo>
                  <a:cubicBezTo>
                    <a:pt x="2173" y="4378"/>
                    <a:pt x="2309" y="4527"/>
                    <a:pt x="2482" y="4736"/>
                  </a:cubicBezTo>
                  <a:cubicBezTo>
                    <a:pt x="2601" y="4910"/>
                    <a:pt x="2749" y="5093"/>
                    <a:pt x="2959" y="5093"/>
                  </a:cubicBezTo>
                  <a:cubicBezTo>
                    <a:pt x="2988" y="5093"/>
                    <a:pt x="3018" y="5090"/>
                    <a:pt x="3050" y="5082"/>
                  </a:cubicBezTo>
                  <a:cubicBezTo>
                    <a:pt x="3173" y="5045"/>
                    <a:pt x="3272" y="4946"/>
                    <a:pt x="3309" y="4823"/>
                  </a:cubicBezTo>
                  <a:cubicBezTo>
                    <a:pt x="3321" y="4773"/>
                    <a:pt x="3346" y="4736"/>
                    <a:pt x="3371" y="4699"/>
                  </a:cubicBezTo>
                  <a:cubicBezTo>
                    <a:pt x="3482" y="4613"/>
                    <a:pt x="3593" y="4539"/>
                    <a:pt x="3729" y="4490"/>
                  </a:cubicBezTo>
                  <a:cubicBezTo>
                    <a:pt x="3803" y="4453"/>
                    <a:pt x="3889" y="4415"/>
                    <a:pt x="3963" y="4366"/>
                  </a:cubicBezTo>
                  <a:lnTo>
                    <a:pt x="4136" y="4267"/>
                  </a:lnTo>
                  <a:cubicBezTo>
                    <a:pt x="4519" y="4070"/>
                    <a:pt x="4877" y="3811"/>
                    <a:pt x="5198" y="3527"/>
                  </a:cubicBezTo>
                  <a:lnTo>
                    <a:pt x="5247" y="3477"/>
                  </a:lnTo>
                  <a:cubicBezTo>
                    <a:pt x="5445" y="3280"/>
                    <a:pt x="5790" y="2947"/>
                    <a:pt x="5667" y="2626"/>
                  </a:cubicBezTo>
                  <a:cubicBezTo>
                    <a:pt x="5593" y="2453"/>
                    <a:pt x="5408" y="2379"/>
                    <a:pt x="5235" y="2317"/>
                  </a:cubicBezTo>
                  <a:cubicBezTo>
                    <a:pt x="5111" y="2292"/>
                    <a:pt x="5000" y="2231"/>
                    <a:pt x="4926" y="2144"/>
                  </a:cubicBezTo>
                  <a:cubicBezTo>
                    <a:pt x="4906" y="2103"/>
                    <a:pt x="4860" y="2079"/>
                    <a:pt x="4817" y="2079"/>
                  </a:cubicBezTo>
                  <a:cubicBezTo>
                    <a:pt x="4808" y="2079"/>
                    <a:pt x="4799" y="2080"/>
                    <a:pt x="4790" y="2083"/>
                  </a:cubicBezTo>
                  <a:cubicBezTo>
                    <a:pt x="4148" y="2268"/>
                    <a:pt x="4124" y="2737"/>
                    <a:pt x="4111" y="3144"/>
                  </a:cubicBezTo>
                  <a:cubicBezTo>
                    <a:pt x="4111" y="3255"/>
                    <a:pt x="4111" y="3366"/>
                    <a:pt x="4099" y="3477"/>
                  </a:cubicBezTo>
                  <a:cubicBezTo>
                    <a:pt x="4050" y="3786"/>
                    <a:pt x="3778" y="4020"/>
                    <a:pt x="3408" y="4070"/>
                  </a:cubicBezTo>
                  <a:cubicBezTo>
                    <a:pt x="3358" y="3268"/>
                    <a:pt x="3396" y="2416"/>
                    <a:pt x="3988" y="2083"/>
                  </a:cubicBezTo>
                  <a:cubicBezTo>
                    <a:pt x="4013" y="2070"/>
                    <a:pt x="4037" y="2045"/>
                    <a:pt x="4037" y="2021"/>
                  </a:cubicBezTo>
                  <a:cubicBezTo>
                    <a:pt x="4050" y="1984"/>
                    <a:pt x="4050" y="1959"/>
                    <a:pt x="4025" y="1922"/>
                  </a:cubicBezTo>
                  <a:cubicBezTo>
                    <a:pt x="3939" y="1762"/>
                    <a:pt x="3803" y="1626"/>
                    <a:pt x="3642" y="1527"/>
                  </a:cubicBezTo>
                  <a:lnTo>
                    <a:pt x="3605" y="1502"/>
                  </a:lnTo>
                  <a:cubicBezTo>
                    <a:pt x="3704" y="1428"/>
                    <a:pt x="3803" y="1367"/>
                    <a:pt x="3914" y="1317"/>
                  </a:cubicBezTo>
                  <a:cubicBezTo>
                    <a:pt x="4013" y="1268"/>
                    <a:pt x="4099" y="1206"/>
                    <a:pt x="4186" y="1157"/>
                  </a:cubicBezTo>
                  <a:cubicBezTo>
                    <a:pt x="4334" y="1058"/>
                    <a:pt x="4494" y="972"/>
                    <a:pt x="4667" y="910"/>
                  </a:cubicBezTo>
                  <a:cubicBezTo>
                    <a:pt x="4827" y="860"/>
                    <a:pt x="4976" y="811"/>
                    <a:pt x="5136" y="762"/>
                  </a:cubicBezTo>
                  <a:cubicBezTo>
                    <a:pt x="5395" y="675"/>
                    <a:pt x="5654" y="601"/>
                    <a:pt x="5901" y="502"/>
                  </a:cubicBezTo>
                  <a:lnTo>
                    <a:pt x="6025" y="453"/>
                  </a:lnTo>
                  <a:cubicBezTo>
                    <a:pt x="6154" y="398"/>
                    <a:pt x="6388" y="307"/>
                    <a:pt x="6533" y="307"/>
                  </a:cubicBezTo>
                  <a:cubicBezTo>
                    <a:pt x="6582" y="307"/>
                    <a:pt x="6620" y="317"/>
                    <a:pt x="6642" y="342"/>
                  </a:cubicBezTo>
                  <a:cubicBezTo>
                    <a:pt x="6704" y="391"/>
                    <a:pt x="6691" y="577"/>
                    <a:pt x="6679" y="725"/>
                  </a:cubicBezTo>
                  <a:cubicBezTo>
                    <a:pt x="6667" y="959"/>
                    <a:pt x="6654" y="1194"/>
                    <a:pt x="6815" y="1330"/>
                  </a:cubicBezTo>
                  <a:cubicBezTo>
                    <a:pt x="6901" y="1398"/>
                    <a:pt x="7034" y="1424"/>
                    <a:pt x="7185" y="1424"/>
                  </a:cubicBezTo>
                  <a:cubicBezTo>
                    <a:pt x="7657" y="1424"/>
                    <a:pt x="8311" y="1169"/>
                    <a:pt x="8321" y="1169"/>
                  </a:cubicBezTo>
                  <a:lnTo>
                    <a:pt x="8407" y="1132"/>
                  </a:lnTo>
                  <a:cubicBezTo>
                    <a:pt x="8617" y="1046"/>
                    <a:pt x="8889" y="947"/>
                    <a:pt x="9012" y="786"/>
                  </a:cubicBezTo>
                  <a:cubicBezTo>
                    <a:pt x="9111" y="638"/>
                    <a:pt x="9172" y="465"/>
                    <a:pt x="9197" y="293"/>
                  </a:cubicBezTo>
                  <a:close/>
                  <a:moveTo>
                    <a:pt x="9087" y="1"/>
                  </a:moveTo>
                  <a:cubicBezTo>
                    <a:pt x="9068" y="1"/>
                    <a:pt x="9046" y="7"/>
                    <a:pt x="9024" y="21"/>
                  </a:cubicBezTo>
                  <a:cubicBezTo>
                    <a:pt x="9000" y="33"/>
                    <a:pt x="8975" y="70"/>
                    <a:pt x="8975" y="107"/>
                  </a:cubicBezTo>
                  <a:cubicBezTo>
                    <a:pt x="8963" y="293"/>
                    <a:pt x="8913" y="478"/>
                    <a:pt x="8815" y="638"/>
                  </a:cubicBezTo>
                  <a:cubicBezTo>
                    <a:pt x="8740" y="737"/>
                    <a:pt x="8481" y="836"/>
                    <a:pt x="8321" y="910"/>
                  </a:cubicBezTo>
                  <a:lnTo>
                    <a:pt x="8234" y="935"/>
                  </a:lnTo>
                  <a:cubicBezTo>
                    <a:pt x="7978" y="1044"/>
                    <a:pt x="7493" y="1174"/>
                    <a:pt x="7187" y="1174"/>
                  </a:cubicBezTo>
                  <a:cubicBezTo>
                    <a:pt x="7080" y="1174"/>
                    <a:pt x="6995" y="1158"/>
                    <a:pt x="6951" y="1120"/>
                  </a:cubicBezTo>
                  <a:cubicBezTo>
                    <a:pt x="6889" y="1070"/>
                    <a:pt x="6901" y="873"/>
                    <a:pt x="6901" y="712"/>
                  </a:cubicBezTo>
                  <a:cubicBezTo>
                    <a:pt x="6914" y="502"/>
                    <a:pt x="6938" y="280"/>
                    <a:pt x="6815" y="157"/>
                  </a:cubicBezTo>
                  <a:cubicBezTo>
                    <a:pt x="6740" y="82"/>
                    <a:pt x="6641" y="55"/>
                    <a:pt x="6532" y="55"/>
                  </a:cubicBezTo>
                  <a:cubicBezTo>
                    <a:pt x="6335" y="55"/>
                    <a:pt x="6106" y="147"/>
                    <a:pt x="5938" y="219"/>
                  </a:cubicBezTo>
                  <a:lnTo>
                    <a:pt x="5815" y="268"/>
                  </a:lnTo>
                  <a:cubicBezTo>
                    <a:pt x="5568" y="354"/>
                    <a:pt x="5309" y="441"/>
                    <a:pt x="5062" y="515"/>
                  </a:cubicBezTo>
                  <a:cubicBezTo>
                    <a:pt x="4901" y="564"/>
                    <a:pt x="4741" y="614"/>
                    <a:pt x="4593" y="663"/>
                  </a:cubicBezTo>
                  <a:cubicBezTo>
                    <a:pt x="4408" y="737"/>
                    <a:pt x="4223" y="823"/>
                    <a:pt x="4062" y="935"/>
                  </a:cubicBezTo>
                  <a:cubicBezTo>
                    <a:pt x="3976" y="984"/>
                    <a:pt x="3889" y="1046"/>
                    <a:pt x="3791" y="1095"/>
                  </a:cubicBezTo>
                  <a:cubicBezTo>
                    <a:pt x="3470" y="1268"/>
                    <a:pt x="3346" y="1367"/>
                    <a:pt x="3346" y="1478"/>
                  </a:cubicBezTo>
                  <a:cubicBezTo>
                    <a:pt x="3334" y="1576"/>
                    <a:pt x="3420" y="1638"/>
                    <a:pt x="3507" y="1700"/>
                  </a:cubicBezTo>
                  <a:cubicBezTo>
                    <a:pt x="3605" y="1762"/>
                    <a:pt x="3692" y="1836"/>
                    <a:pt x="3766" y="1934"/>
                  </a:cubicBezTo>
                  <a:cubicBezTo>
                    <a:pt x="3124" y="2379"/>
                    <a:pt x="3112" y="3317"/>
                    <a:pt x="3186" y="4193"/>
                  </a:cubicBezTo>
                  <a:cubicBezTo>
                    <a:pt x="3198" y="4255"/>
                    <a:pt x="3247" y="4304"/>
                    <a:pt x="3309" y="4304"/>
                  </a:cubicBezTo>
                  <a:cubicBezTo>
                    <a:pt x="3840" y="4280"/>
                    <a:pt x="4260" y="3934"/>
                    <a:pt x="4321" y="3490"/>
                  </a:cubicBezTo>
                  <a:cubicBezTo>
                    <a:pt x="4334" y="3379"/>
                    <a:pt x="4346" y="3255"/>
                    <a:pt x="4346" y="3144"/>
                  </a:cubicBezTo>
                  <a:cubicBezTo>
                    <a:pt x="4358" y="2749"/>
                    <a:pt x="4358" y="2453"/>
                    <a:pt x="4778" y="2317"/>
                  </a:cubicBezTo>
                  <a:cubicBezTo>
                    <a:pt x="4877" y="2403"/>
                    <a:pt x="5013" y="2478"/>
                    <a:pt x="5148" y="2515"/>
                  </a:cubicBezTo>
                  <a:cubicBezTo>
                    <a:pt x="5284" y="2564"/>
                    <a:pt x="5408" y="2613"/>
                    <a:pt x="5445" y="2700"/>
                  </a:cubicBezTo>
                  <a:cubicBezTo>
                    <a:pt x="5506" y="2873"/>
                    <a:pt x="5235" y="3144"/>
                    <a:pt x="5074" y="3292"/>
                  </a:cubicBezTo>
                  <a:lnTo>
                    <a:pt x="5025" y="3342"/>
                  </a:lnTo>
                  <a:cubicBezTo>
                    <a:pt x="4716" y="3625"/>
                    <a:pt x="4371" y="3872"/>
                    <a:pt x="4013" y="4070"/>
                  </a:cubicBezTo>
                  <a:lnTo>
                    <a:pt x="3828" y="4169"/>
                  </a:lnTo>
                  <a:cubicBezTo>
                    <a:pt x="3766" y="4218"/>
                    <a:pt x="3692" y="4255"/>
                    <a:pt x="3618" y="4292"/>
                  </a:cubicBezTo>
                  <a:cubicBezTo>
                    <a:pt x="3470" y="4341"/>
                    <a:pt x="3321" y="4428"/>
                    <a:pt x="3198" y="4527"/>
                  </a:cubicBezTo>
                  <a:cubicBezTo>
                    <a:pt x="3149" y="4588"/>
                    <a:pt x="3112" y="4662"/>
                    <a:pt x="3075" y="4736"/>
                  </a:cubicBezTo>
                  <a:cubicBezTo>
                    <a:pt x="3050" y="4811"/>
                    <a:pt x="3025" y="4860"/>
                    <a:pt x="2988" y="4860"/>
                  </a:cubicBezTo>
                  <a:cubicBezTo>
                    <a:pt x="2978" y="4862"/>
                    <a:pt x="2968" y="4863"/>
                    <a:pt x="2958" y="4863"/>
                  </a:cubicBezTo>
                  <a:cubicBezTo>
                    <a:pt x="2860" y="4863"/>
                    <a:pt x="2777" y="4757"/>
                    <a:pt x="2643" y="4601"/>
                  </a:cubicBezTo>
                  <a:cubicBezTo>
                    <a:pt x="2500" y="4403"/>
                    <a:pt x="2308" y="4157"/>
                    <a:pt x="1990" y="4157"/>
                  </a:cubicBezTo>
                  <a:cubicBezTo>
                    <a:pt x="1950" y="4157"/>
                    <a:pt x="1909" y="4160"/>
                    <a:pt x="1865" y="4169"/>
                  </a:cubicBezTo>
                  <a:cubicBezTo>
                    <a:pt x="1815" y="4169"/>
                    <a:pt x="1778" y="4206"/>
                    <a:pt x="1766" y="4255"/>
                  </a:cubicBezTo>
                  <a:cubicBezTo>
                    <a:pt x="1729" y="4403"/>
                    <a:pt x="1593" y="4440"/>
                    <a:pt x="1371" y="4490"/>
                  </a:cubicBezTo>
                  <a:cubicBezTo>
                    <a:pt x="1161" y="4502"/>
                    <a:pt x="951" y="4601"/>
                    <a:pt x="816" y="4761"/>
                  </a:cubicBezTo>
                  <a:cubicBezTo>
                    <a:pt x="668" y="4983"/>
                    <a:pt x="717" y="5107"/>
                    <a:pt x="779" y="5181"/>
                  </a:cubicBezTo>
                  <a:cubicBezTo>
                    <a:pt x="846" y="5248"/>
                    <a:pt x="963" y="5274"/>
                    <a:pt x="1099" y="5274"/>
                  </a:cubicBezTo>
                  <a:cubicBezTo>
                    <a:pt x="1359" y="5274"/>
                    <a:pt x="1686" y="5180"/>
                    <a:pt x="1865" y="5107"/>
                  </a:cubicBezTo>
                  <a:cubicBezTo>
                    <a:pt x="1939" y="5168"/>
                    <a:pt x="2013" y="5218"/>
                    <a:pt x="2099" y="5255"/>
                  </a:cubicBezTo>
                  <a:cubicBezTo>
                    <a:pt x="2210" y="5292"/>
                    <a:pt x="2309" y="5341"/>
                    <a:pt x="2334" y="5403"/>
                  </a:cubicBezTo>
                  <a:cubicBezTo>
                    <a:pt x="2161" y="5601"/>
                    <a:pt x="1964" y="5773"/>
                    <a:pt x="1754" y="5921"/>
                  </a:cubicBezTo>
                  <a:cubicBezTo>
                    <a:pt x="1712" y="5947"/>
                    <a:pt x="1661" y="5956"/>
                    <a:pt x="1605" y="5956"/>
                  </a:cubicBezTo>
                  <a:cubicBezTo>
                    <a:pt x="1498" y="5956"/>
                    <a:pt x="1374" y="5921"/>
                    <a:pt x="1260" y="5897"/>
                  </a:cubicBezTo>
                  <a:cubicBezTo>
                    <a:pt x="1174" y="5861"/>
                    <a:pt x="1083" y="5842"/>
                    <a:pt x="991" y="5842"/>
                  </a:cubicBezTo>
                  <a:cubicBezTo>
                    <a:pt x="925" y="5842"/>
                    <a:pt x="858" y="5851"/>
                    <a:pt x="791" y="5872"/>
                  </a:cubicBezTo>
                  <a:cubicBezTo>
                    <a:pt x="458" y="6045"/>
                    <a:pt x="581" y="6366"/>
                    <a:pt x="655" y="6539"/>
                  </a:cubicBezTo>
                  <a:cubicBezTo>
                    <a:pt x="668" y="6576"/>
                    <a:pt x="680" y="6613"/>
                    <a:pt x="692" y="6650"/>
                  </a:cubicBezTo>
                  <a:cubicBezTo>
                    <a:pt x="705" y="6736"/>
                    <a:pt x="705" y="6823"/>
                    <a:pt x="692" y="6897"/>
                  </a:cubicBezTo>
                  <a:cubicBezTo>
                    <a:pt x="692" y="7230"/>
                    <a:pt x="692" y="7464"/>
                    <a:pt x="803" y="7576"/>
                  </a:cubicBezTo>
                  <a:cubicBezTo>
                    <a:pt x="870" y="7653"/>
                    <a:pt x="976" y="7701"/>
                    <a:pt x="1078" y="7701"/>
                  </a:cubicBezTo>
                  <a:cubicBezTo>
                    <a:pt x="1089" y="7701"/>
                    <a:pt x="1101" y="7700"/>
                    <a:pt x="1112" y="7699"/>
                  </a:cubicBezTo>
                  <a:cubicBezTo>
                    <a:pt x="1137" y="7687"/>
                    <a:pt x="1161" y="7687"/>
                    <a:pt x="1186" y="7674"/>
                  </a:cubicBezTo>
                  <a:lnTo>
                    <a:pt x="1186" y="7674"/>
                  </a:lnTo>
                  <a:cubicBezTo>
                    <a:pt x="1161" y="7748"/>
                    <a:pt x="1112" y="7810"/>
                    <a:pt x="1050" y="7859"/>
                  </a:cubicBezTo>
                  <a:cubicBezTo>
                    <a:pt x="988" y="7921"/>
                    <a:pt x="939" y="7983"/>
                    <a:pt x="902" y="8057"/>
                  </a:cubicBezTo>
                  <a:cubicBezTo>
                    <a:pt x="791" y="8254"/>
                    <a:pt x="729" y="8477"/>
                    <a:pt x="717" y="8711"/>
                  </a:cubicBezTo>
                  <a:cubicBezTo>
                    <a:pt x="705" y="8810"/>
                    <a:pt x="692" y="8909"/>
                    <a:pt x="668" y="9020"/>
                  </a:cubicBezTo>
                  <a:cubicBezTo>
                    <a:pt x="630" y="9156"/>
                    <a:pt x="569" y="9279"/>
                    <a:pt x="495" y="9402"/>
                  </a:cubicBezTo>
                  <a:cubicBezTo>
                    <a:pt x="433" y="9489"/>
                    <a:pt x="384" y="9588"/>
                    <a:pt x="334" y="9686"/>
                  </a:cubicBezTo>
                  <a:cubicBezTo>
                    <a:pt x="235" y="9970"/>
                    <a:pt x="198" y="10266"/>
                    <a:pt x="248" y="10563"/>
                  </a:cubicBezTo>
                  <a:cubicBezTo>
                    <a:pt x="260" y="10612"/>
                    <a:pt x="272" y="10662"/>
                    <a:pt x="272" y="10711"/>
                  </a:cubicBezTo>
                  <a:cubicBezTo>
                    <a:pt x="272" y="10958"/>
                    <a:pt x="248" y="11192"/>
                    <a:pt x="186" y="11427"/>
                  </a:cubicBezTo>
                  <a:cubicBezTo>
                    <a:pt x="100" y="11834"/>
                    <a:pt x="1" y="12242"/>
                    <a:pt x="235" y="12624"/>
                  </a:cubicBezTo>
                  <a:cubicBezTo>
                    <a:pt x="569" y="13130"/>
                    <a:pt x="1137" y="13439"/>
                    <a:pt x="1741" y="13439"/>
                  </a:cubicBezTo>
                  <a:lnTo>
                    <a:pt x="1791" y="13439"/>
                  </a:lnTo>
                  <a:cubicBezTo>
                    <a:pt x="1842" y="13445"/>
                    <a:pt x="1894" y="13448"/>
                    <a:pt x="1946" y="13448"/>
                  </a:cubicBezTo>
                  <a:cubicBezTo>
                    <a:pt x="2096" y="13448"/>
                    <a:pt x="2249" y="13423"/>
                    <a:pt x="2396" y="13377"/>
                  </a:cubicBezTo>
                  <a:cubicBezTo>
                    <a:pt x="2470" y="13340"/>
                    <a:pt x="2544" y="13291"/>
                    <a:pt x="2593" y="13217"/>
                  </a:cubicBezTo>
                  <a:cubicBezTo>
                    <a:pt x="2618" y="13192"/>
                    <a:pt x="2643" y="13167"/>
                    <a:pt x="2667" y="13155"/>
                  </a:cubicBezTo>
                  <a:cubicBezTo>
                    <a:pt x="3136" y="12920"/>
                    <a:pt x="3642" y="12772"/>
                    <a:pt x="4161" y="12711"/>
                  </a:cubicBezTo>
                  <a:cubicBezTo>
                    <a:pt x="4206" y="12707"/>
                    <a:pt x="4244" y="12704"/>
                    <a:pt x="4276" y="12704"/>
                  </a:cubicBezTo>
                  <a:cubicBezTo>
                    <a:pt x="4450" y="12704"/>
                    <a:pt x="4471" y="12772"/>
                    <a:pt x="4544" y="13032"/>
                  </a:cubicBezTo>
                  <a:cubicBezTo>
                    <a:pt x="4556" y="13093"/>
                    <a:pt x="4581" y="13167"/>
                    <a:pt x="4605" y="13241"/>
                  </a:cubicBezTo>
                  <a:cubicBezTo>
                    <a:pt x="4716" y="13612"/>
                    <a:pt x="4852" y="13957"/>
                    <a:pt x="5235" y="14167"/>
                  </a:cubicBezTo>
                  <a:cubicBezTo>
                    <a:pt x="5317" y="14208"/>
                    <a:pt x="5407" y="14232"/>
                    <a:pt x="5492" y="14232"/>
                  </a:cubicBezTo>
                  <a:cubicBezTo>
                    <a:pt x="5509" y="14232"/>
                    <a:pt x="5526" y="14231"/>
                    <a:pt x="5543" y="14229"/>
                  </a:cubicBezTo>
                  <a:cubicBezTo>
                    <a:pt x="5593" y="14229"/>
                    <a:pt x="5642" y="14229"/>
                    <a:pt x="5691" y="14254"/>
                  </a:cubicBezTo>
                  <a:cubicBezTo>
                    <a:pt x="5766" y="14291"/>
                    <a:pt x="5840" y="14328"/>
                    <a:pt x="5901" y="14389"/>
                  </a:cubicBezTo>
                  <a:cubicBezTo>
                    <a:pt x="5951" y="14426"/>
                    <a:pt x="6000" y="14476"/>
                    <a:pt x="6062" y="14525"/>
                  </a:cubicBezTo>
                  <a:cubicBezTo>
                    <a:pt x="6161" y="14587"/>
                    <a:pt x="6235" y="14636"/>
                    <a:pt x="6309" y="14673"/>
                  </a:cubicBezTo>
                  <a:cubicBezTo>
                    <a:pt x="6506" y="14760"/>
                    <a:pt x="6642" y="14908"/>
                    <a:pt x="6704" y="15105"/>
                  </a:cubicBezTo>
                  <a:cubicBezTo>
                    <a:pt x="6852" y="15476"/>
                    <a:pt x="6852" y="15945"/>
                    <a:pt x="6852" y="16389"/>
                  </a:cubicBezTo>
                  <a:cubicBezTo>
                    <a:pt x="6839" y="16673"/>
                    <a:pt x="6852" y="16945"/>
                    <a:pt x="6877" y="17216"/>
                  </a:cubicBezTo>
                  <a:cubicBezTo>
                    <a:pt x="6951" y="17685"/>
                    <a:pt x="7259" y="18043"/>
                    <a:pt x="7568" y="18401"/>
                  </a:cubicBezTo>
                  <a:cubicBezTo>
                    <a:pt x="7987" y="18870"/>
                    <a:pt x="8345" y="19290"/>
                    <a:pt x="8123" y="19858"/>
                  </a:cubicBezTo>
                  <a:cubicBezTo>
                    <a:pt x="8099" y="19907"/>
                    <a:pt x="8111" y="19956"/>
                    <a:pt x="8148" y="19981"/>
                  </a:cubicBezTo>
                  <a:cubicBezTo>
                    <a:pt x="8173" y="20006"/>
                    <a:pt x="8197" y="20018"/>
                    <a:pt x="8234" y="20018"/>
                  </a:cubicBezTo>
                  <a:lnTo>
                    <a:pt x="8284" y="20018"/>
                  </a:lnTo>
                  <a:cubicBezTo>
                    <a:pt x="8975" y="19697"/>
                    <a:pt x="10617" y="18858"/>
                    <a:pt x="10802" y="17932"/>
                  </a:cubicBezTo>
                  <a:cubicBezTo>
                    <a:pt x="10827" y="17710"/>
                    <a:pt x="10777" y="17475"/>
                    <a:pt x="10666" y="17278"/>
                  </a:cubicBezTo>
                  <a:cubicBezTo>
                    <a:pt x="10604" y="17154"/>
                    <a:pt x="10567" y="17019"/>
                    <a:pt x="10555" y="16883"/>
                  </a:cubicBezTo>
                  <a:cubicBezTo>
                    <a:pt x="10567" y="16698"/>
                    <a:pt x="10925" y="16130"/>
                    <a:pt x="11061" y="16093"/>
                  </a:cubicBezTo>
                  <a:cubicBezTo>
                    <a:pt x="11077" y="16090"/>
                    <a:pt x="11091" y="16088"/>
                    <a:pt x="11105" y="16088"/>
                  </a:cubicBezTo>
                  <a:cubicBezTo>
                    <a:pt x="11204" y="16088"/>
                    <a:pt x="11276" y="16164"/>
                    <a:pt x="11394" y="16315"/>
                  </a:cubicBezTo>
                  <a:cubicBezTo>
                    <a:pt x="11505" y="16488"/>
                    <a:pt x="11666" y="16611"/>
                    <a:pt x="11851" y="16661"/>
                  </a:cubicBezTo>
                  <a:cubicBezTo>
                    <a:pt x="11861" y="16662"/>
                    <a:pt x="11872" y="16662"/>
                    <a:pt x="11883" y="16662"/>
                  </a:cubicBezTo>
                  <a:cubicBezTo>
                    <a:pt x="12156" y="16662"/>
                    <a:pt x="12698" y="16381"/>
                    <a:pt x="12888" y="16192"/>
                  </a:cubicBezTo>
                  <a:cubicBezTo>
                    <a:pt x="13036" y="16068"/>
                    <a:pt x="13098" y="15871"/>
                    <a:pt x="13061" y="15673"/>
                  </a:cubicBezTo>
                  <a:cubicBezTo>
                    <a:pt x="12950" y="15179"/>
                    <a:pt x="12049" y="14821"/>
                    <a:pt x="11666" y="14698"/>
                  </a:cubicBezTo>
                  <a:cubicBezTo>
                    <a:pt x="11592" y="14661"/>
                    <a:pt x="11505" y="14649"/>
                    <a:pt x="11407" y="14649"/>
                  </a:cubicBezTo>
                  <a:cubicBezTo>
                    <a:pt x="11407" y="14612"/>
                    <a:pt x="11394" y="14562"/>
                    <a:pt x="11382" y="14525"/>
                  </a:cubicBezTo>
                  <a:cubicBezTo>
                    <a:pt x="11296" y="14291"/>
                    <a:pt x="11259" y="14056"/>
                    <a:pt x="11271" y="13809"/>
                  </a:cubicBezTo>
                  <a:cubicBezTo>
                    <a:pt x="11320" y="13501"/>
                    <a:pt x="11555" y="13352"/>
                    <a:pt x="11826" y="13180"/>
                  </a:cubicBezTo>
                  <a:cubicBezTo>
                    <a:pt x="11950" y="13106"/>
                    <a:pt x="12061" y="13019"/>
                    <a:pt x="12172" y="12920"/>
                  </a:cubicBezTo>
                  <a:cubicBezTo>
                    <a:pt x="12431" y="12686"/>
                    <a:pt x="13443" y="11229"/>
                    <a:pt x="13086" y="10773"/>
                  </a:cubicBezTo>
                  <a:cubicBezTo>
                    <a:pt x="12974" y="10612"/>
                    <a:pt x="12604" y="10550"/>
                    <a:pt x="12073" y="10476"/>
                  </a:cubicBezTo>
                  <a:cubicBezTo>
                    <a:pt x="11913" y="10464"/>
                    <a:pt x="11765" y="10439"/>
                    <a:pt x="11617" y="10402"/>
                  </a:cubicBezTo>
                  <a:cubicBezTo>
                    <a:pt x="11518" y="10378"/>
                    <a:pt x="11419" y="10353"/>
                    <a:pt x="11308" y="10341"/>
                  </a:cubicBezTo>
                  <a:cubicBezTo>
                    <a:pt x="11148" y="10316"/>
                    <a:pt x="10987" y="10279"/>
                    <a:pt x="10839" y="10205"/>
                  </a:cubicBezTo>
                  <a:cubicBezTo>
                    <a:pt x="10777" y="10155"/>
                    <a:pt x="10715" y="10106"/>
                    <a:pt x="10678" y="10044"/>
                  </a:cubicBezTo>
                  <a:cubicBezTo>
                    <a:pt x="10641" y="9983"/>
                    <a:pt x="10592" y="9921"/>
                    <a:pt x="10543" y="9871"/>
                  </a:cubicBezTo>
                  <a:cubicBezTo>
                    <a:pt x="10456" y="9785"/>
                    <a:pt x="10382" y="9723"/>
                    <a:pt x="10308" y="9674"/>
                  </a:cubicBezTo>
                  <a:cubicBezTo>
                    <a:pt x="10061" y="9501"/>
                    <a:pt x="9876" y="9267"/>
                    <a:pt x="9777" y="8995"/>
                  </a:cubicBezTo>
                  <a:cubicBezTo>
                    <a:pt x="9716" y="8847"/>
                    <a:pt x="9679" y="8686"/>
                    <a:pt x="9666" y="8514"/>
                  </a:cubicBezTo>
                  <a:cubicBezTo>
                    <a:pt x="9654" y="8366"/>
                    <a:pt x="9617" y="8217"/>
                    <a:pt x="9567" y="8069"/>
                  </a:cubicBezTo>
                  <a:cubicBezTo>
                    <a:pt x="9543" y="7983"/>
                    <a:pt x="9493" y="7909"/>
                    <a:pt x="9444" y="7835"/>
                  </a:cubicBezTo>
                  <a:cubicBezTo>
                    <a:pt x="9345" y="7699"/>
                    <a:pt x="9210" y="7501"/>
                    <a:pt x="9234" y="7378"/>
                  </a:cubicBezTo>
                  <a:cubicBezTo>
                    <a:pt x="9247" y="7329"/>
                    <a:pt x="9284" y="7279"/>
                    <a:pt x="9333" y="7267"/>
                  </a:cubicBezTo>
                  <a:cubicBezTo>
                    <a:pt x="9404" y="7212"/>
                    <a:pt x="9459" y="7202"/>
                    <a:pt x="9494" y="7202"/>
                  </a:cubicBezTo>
                  <a:cubicBezTo>
                    <a:pt x="9513" y="7202"/>
                    <a:pt x="9526" y="7205"/>
                    <a:pt x="9530" y="7205"/>
                  </a:cubicBezTo>
                  <a:cubicBezTo>
                    <a:pt x="9703" y="7279"/>
                    <a:pt x="9814" y="7674"/>
                    <a:pt x="9901" y="7934"/>
                  </a:cubicBezTo>
                  <a:cubicBezTo>
                    <a:pt x="9925" y="8057"/>
                    <a:pt x="9975" y="8180"/>
                    <a:pt x="10024" y="8291"/>
                  </a:cubicBezTo>
                  <a:cubicBezTo>
                    <a:pt x="10197" y="8563"/>
                    <a:pt x="10617" y="8896"/>
                    <a:pt x="11320" y="9341"/>
                  </a:cubicBezTo>
                  <a:cubicBezTo>
                    <a:pt x="11633" y="9511"/>
                    <a:pt x="11978" y="9600"/>
                    <a:pt x="12325" y="9600"/>
                  </a:cubicBezTo>
                  <a:cubicBezTo>
                    <a:pt x="12581" y="9600"/>
                    <a:pt x="12839" y="9551"/>
                    <a:pt x="13086" y="9452"/>
                  </a:cubicBezTo>
                  <a:cubicBezTo>
                    <a:pt x="13135" y="9427"/>
                    <a:pt x="13160" y="9378"/>
                    <a:pt x="13147" y="9328"/>
                  </a:cubicBezTo>
                  <a:cubicBezTo>
                    <a:pt x="13135" y="9254"/>
                    <a:pt x="13123" y="9180"/>
                    <a:pt x="13110" y="9119"/>
                  </a:cubicBezTo>
                  <a:cubicBezTo>
                    <a:pt x="13061" y="8785"/>
                    <a:pt x="13011" y="8526"/>
                    <a:pt x="13197" y="8242"/>
                  </a:cubicBezTo>
                  <a:cubicBezTo>
                    <a:pt x="13246" y="8168"/>
                    <a:pt x="13295" y="8106"/>
                    <a:pt x="13345" y="8045"/>
                  </a:cubicBezTo>
                  <a:cubicBezTo>
                    <a:pt x="13493" y="7884"/>
                    <a:pt x="13666" y="7687"/>
                    <a:pt x="13542" y="7415"/>
                  </a:cubicBezTo>
                  <a:cubicBezTo>
                    <a:pt x="13765" y="7369"/>
                    <a:pt x="13946" y="7341"/>
                    <a:pt x="14091" y="7341"/>
                  </a:cubicBezTo>
                  <a:cubicBezTo>
                    <a:pt x="14219" y="7341"/>
                    <a:pt x="14319" y="7363"/>
                    <a:pt x="14394" y="7415"/>
                  </a:cubicBezTo>
                  <a:cubicBezTo>
                    <a:pt x="14517" y="7501"/>
                    <a:pt x="14579" y="7687"/>
                    <a:pt x="14604" y="7983"/>
                  </a:cubicBezTo>
                  <a:cubicBezTo>
                    <a:pt x="14641" y="8329"/>
                    <a:pt x="14727" y="8427"/>
                    <a:pt x="14863" y="8563"/>
                  </a:cubicBezTo>
                  <a:cubicBezTo>
                    <a:pt x="14925" y="8612"/>
                    <a:pt x="14974" y="8674"/>
                    <a:pt x="15024" y="8736"/>
                  </a:cubicBezTo>
                  <a:cubicBezTo>
                    <a:pt x="15147" y="8921"/>
                    <a:pt x="15209" y="9131"/>
                    <a:pt x="15209" y="9341"/>
                  </a:cubicBezTo>
                  <a:cubicBezTo>
                    <a:pt x="15221" y="9439"/>
                    <a:pt x="15221" y="9538"/>
                    <a:pt x="15246" y="9649"/>
                  </a:cubicBezTo>
                  <a:cubicBezTo>
                    <a:pt x="15357" y="10304"/>
                    <a:pt x="15789" y="10686"/>
                    <a:pt x="16431" y="10686"/>
                  </a:cubicBezTo>
                  <a:lnTo>
                    <a:pt x="16591" y="10686"/>
                  </a:lnTo>
                  <a:cubicBezTo>
                    <a:pt x="16653" y="10674"/>
                    <a:pt x="16690" y="10624"/>
                    <a:pt x="16690" y="10563"/>
                  </a:cubicBezTo>
                  <a:cubicBezTo>
                    <a:pt x="16690" y="9909"/>
                    <a:pt x="16628" y="9254"/>
                    <a:pt x="16505" y="8612"/>
                  </a:cubicBezTo>
                  <a:cubicBezTo>
                    <a:pt x="15776" y="4625"/>
                    <a:pt x="12962" y="1342"/>
                    <a:pt x="9123" y="9"/>
                  </a:cubicBezTo>
                  <a:cubicBezTo>
                    <a:pt x="9113" y="4"/>
                    <a:pt x="9101" y="1"/>
                    <a:pt x="9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7194245" y="2985914"/>
              <a:ext cx="1019232" cy="1088574"/>
            </a:xfrm>
            <a:custGeom>
              <a:rect b="b" l="l" r="r" t="t"/>
              <a:pathLst>
                <a:path extrusionOk="0" h="25683" w="24047">
                  <a:moveTo>
                    <a:pt x="15640" y="1"/>
                  </a:moveTo>
                  <a:lnTo>
                    <a:pt x="14825" y="1198"/>
                  </a:lnTo>
                  <a:cubicBezTo>
                    <a:pt x="20862" y="4951"/>
                    <a:pt x="22565" y="12962"/>
                    <a:pt x="18578" y="18825"/>
                  </a:cubicBezTo>
                  <a:cubicBezTo>
                    <a:pt x="16159" y="22402"/>
                    <a:pt x="12221" y="24318"/>
                    <a:pt x="8220" y="24318"/>
                  </a:cubicBezTo>
                  <a:cubicBezTo>
                    <a:pt x="5649" y="24318"/>
                    <a:pt x="3051" y="23526"/>
                    <a:pt x="815" y="21874"/>
                  </a:cubicBezTo>
                  <a:lnTo>
                    <a:pt x="0" y="23084"/>
                  </a:lnTo>
                  <a:cubicBezTo>
                    <a:pt x="2461" y="24840"/>
                    <a:pt x="5292" y="25682"/>
                    <a:pt x="8094" y="25682"/>
                  </a:cubicBezTo>
                  <a:cubicBezTo>
                    <a:pt x="12560" y="25682"/>
                    <a:pt x="16952" y="23543"/>
                    <a:pt x="19652" y="19554"/>
                  </a:cubicBezTo>
                  <a:cubicBezTo>
                    <a:pt x="24046" y="13073"/>
                    <a:pt x="22232" y="4235"/>
                    <a:pt x="15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7188990" y="2981209"/>
              <a:ext cx="1014527" cy="1097729"/>
            </a:xfrm>
            <a:custGeom>
              <a:rect b="b" l="l" r="r" t="t"/>
              <a:pathLst>
                <a:path extrusionOk="0" h="25899" w="23936">
                  <a:moveTo>
                    <a:pt x="15801" y="272"/>
                  </a:moveTo>
                  <a:cubicBezTo>
                    <a:pt x="22220" y="4519"/>
                    <a:pt x="23936" y="13196"/>
                    <a:pt x="19615" y="19566"/>
                  </a:cubicBezTo>
                  <a:cubicBezTo>
                    <a:pt x="16946" y="23513"/>
                    <a:pt x="12588" y="25635"/>
                    <a:pt x="8155" y="25635"/>
                  </a:cubicBezTo>
                  <a:cubicBezTo>
                    <a:pt x="5436" y="25635"/>
                    <a:pt x="2688" y="24837"/>
                    <a:pt x="285" y="23170"/>
                  </a:cubicBezTo>
                  <a:lnTo>
                    <a:pt x="976" y="22158"/>
                  </a:lnTo>
                  <a:cubicBezTo>
                    <a:pt x="3107" y="23658"/>
                    <a:pt x="5637" y="24448"/>
                    <a:pt x="8211" y="24448"/>
                  </a:cubicBezTo>
                  <a:cubicBezTo>
                    <a:pt x="8963" y="24448"/>
                    <a:pt x="9718" y="24381"/>
                    <a:pt x="10469" y="24244"/>
                  </a:cubicBezTo>
                  <a:cubicBezTo>
                    <a:pt x="15542" y="23318"/>
                    <a:pt x="19541" y="19393"/>
                    <a:pt x="20566" y="14332"/>
                  </a:cubicBezTo>
                  <a:cubicBezTo>
                    <a:pt x="21590" y="9271"/>
                    <a:pt x="19430" y="4111"/>
                    <a:pt x="15110" y="1285"/>
                  </a:cubicBezTo>
                  <a:lnTo>
                    <a:pt x="15801" y="272"/>
                  </a:lnTo>
                  <a:close/>
                  <a:moveTo>
                    <a:pt x="15771" y="1"/>
                  </a:moveTo>
                  <a:cubicBezTo>
                    <a:pt x="15731" y="1"/>
                    <a:pt x="15690" y="17"/>
                    <a:pt x="15665" y="50"/>
                  </a:cubicBezTo>
                  <a:lnTo>
                    <a:pt x="14851" y="1248"/>
                  </a:lnTo>
                  <a:cubicBezTo>
                    <a:pt x="14838" y="1272"/>
                    <a:pt x="14826" y="1309"/>
                    <a:pt x="14838" y="1334"/>
                  </a:cubicBezTo>
                  <a:cubicBezTo>
                    <a:pt x="14838" y="1371"/>
                    <a:pt x="14863" y="1396"/>
                    <a:pt x="14888" y="1408"/>
                  </a:cubicBezTo>
                  <a:cubicBezTo>
                    <a:pt x="17776" y="3272"/>
                    <a:pt x="19764" y="6234"/>
                    <a:pt x="20381" y="9617"/>
                  </a:cubicBezTo>
                  <a:cubicBezTo>
                    <a:pt x="21282" y="14579"/>
                    <a:pt x="19085" y="19591"/>
                    <a:pt x="14826" y="22294"/>
                  </a:cubicBezTo>
                  <a:cubicBezTo>
                    <a:pt x="12799" y="23580"/>
                    <a:pt x="10499" y="24218"/>
                    <a:pt x="8202" y="24218"/>
                  </a:cubicBezTo>
                  <a:cubicBezTo>
                    <a:pt x="5673" y="24218"/>
                    <a:pt x="3149" y="23444"/>
                    <a:pt x="1001" y="21911"/>
                  </a:cubicBezTo>
                  <a:cubicBezTo>
                    <a:pt x="981" y="21897"/>
                    <a:pt x="958" y="21890"/>
                    <a:pt x="935" y="21890"/>
                  </a:cubicBezTo>
                  <a:cubicBezTo>
                    <a:pt x="899" y="21890"/>
                    <a:pt x="863" y="21906"/>
                    <a:pt x="840" y="21936"/>
                  </a:cubicBezTo>
                  <a:lnTo>
                    <a:pt x="26" y="23133"/>
                  </a:lnTo>
                  <a:cubicBezTo>
                    <a:pt x="1" y="23183"/>
                    <a:pt x="13" y="23257"/>
                    <a:pt x="63" y="23294"/>
                  </a:cubicBezTo>
                  <a:cubicBezTo>
                    <a:pt x="2420" y="24985"/>
                    <a:pt x="5259" y="25898"/>
                    <a:pt x="8173" y="25898"/>
                  </a:cubicBezTo>
                  <a:cubicBezTo>
                    <a:pt x="9024" y="25898"/>
                    <a:pt x="9876" y="25812"/>
                    <a:pt x="10728" y="25664"/>
                  </a:cubicBezTo>
                  <a:cubicBezTo>
                    <a:pt x="18356" y="24257"/>
                    <a:pt x="23417" y="16949"/>
                    <a:pt x="22035" y="9308"/>
                  </a:cubicBezTo>
                  <a:cubicBezTo>
                    <a:pt x="21356" y="5481"/>
                    <a:pt x="19097" y="2112"/>
                    <a:pt x="15826" y="13"/>
                  </a:cubicBezTo>
                  <a:cubicBezTo>
                    <a:pt x="15809" y="5"/>
                    <a:pt x="15790" y="1"/>
                    <a:pt x="15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7739950" y="2915554"/>
              <a:ext cx="173185" cy="193996"/>
            </a:xfrm>
            <a:custGeom>
              <a:rect b="b" l="l" r="r" t="t"/>
              <a:pathLst>
                <a:path extrusionOk="0" h="4577" w="4086">
                  <a:moveTo>
                    <a:pt x="2885" y="0"/>
                  </a:moveTo>
                  <a:cubicBezTo>
                    <a:pt x="2553" y="0"/>
                    <a:pt x="2229" y="156"/>
                    <a:pt x="2025" y="451"/>
                  </a:cubicBezTo>
                  <a:lnTo>
                    <a:pt x="333" y="2920"/>
                  </a:lnTo>
                  <a:cubicBezTo>
                    <a:pt x="0" y="3401"/>
                    <a:pt x="111" y="4056"/>
                    <a:pt x="593" y="4389"/>
                  </a:cubicBezTo>
                  <a:cubicBezTo>
                    <a:pt x="776" y="4516"/>
                    <a:pt x="984" y="4576"/>
                    <a:pt x="1190" y="4576"/>
                  </a:cubicBezTo>
                  <a:cubicBezTo>
                    <a:pt x="1525" y="4576"/>
                    <a:pt x="1855" y="4416"/>
                    <a:pt x="2062" y="4117"/>
                  </a:cubicBezTo>
                  <a:lnTo>
                    <a:pt x="3753" y="1649"/>
                  </a:lnTo>
                  <a:cubicBezTo>
                    <a:pt x="4086" y="1180"/>
                    <a:pt x="3975" y="513"/>
                    <a:pt x="3493" y="192"/>
                  </a:cubicBezTo>
                  <a:cubicBezTo>
                    <a:pt x="3307" y="63"/>
                    <a:pt x="3094" y="0"/>
                    <a:pt x="2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7750377" y="2915554"/>
              <a:ext cx="163309" cy="130080"/>
            </a:xfrm>
            <a:custGeom>
              <a:rect b="b" l="l" r="r" t="t"/>
              <a:pathLst>
                <a:path extrusionOk="0" h="3069" w="3853">
                  <a:moveTo>
                    <a:pt x="2639" y="0"/>
                  </a:moveTo>
                  <a:cubicBezTo>
                    <a:pt x="2307" y="0"/>
                    <a:pt x="1983" y="156"/>
                    <a:pt x="1779" y="451"/>
                  </a:cubicBezTo>
                  <a:lnTo>
                    <a:pt x="87" y="2920"/>
                  </a:lnTo>
                  <a:cubicBezTo>
                    <a:pt x="50" y="2969"/>
                    <a:pt x="26" y="3019"/>
                    <a:pt x="1" y="3068"/>
                  </a:cubicBezTo>
                  <a:lnTo>
                    <a:pt x="1198" y="1352"/>
                  </a:lnTo>
                  <a:cubicBezTo>
                    <a:pt x="1421" y="1024"/>
                    <a:pt x="1729" y="886"/>
                    <a:pt x="2034" y="886"/>
                  </a:cubicBezTo>
                  <a:cubicBezTo>
                    <a:pt x="2724" y="886"/>
                    <a:pt x="3395" y="1596"/>
                    <a:pt x="3001" y="2402"/>
                  </a:cubicBezTo>
                  <a:lnTo>
                    <a:pt x="3519" y="1661"/>
                  </a:lnTo>
                  <a:cubicBezTo>
                    <a:pt x="3852" y="1180"/>
                    <a:pt x="3729" y="513"/>
                    <a:pt x="3247" y="192"/>
                  </a:cubicBezTo>
                  <a:cubicBezTo>
                    <a:pt x="3061" y="63"/>
                    <a:pt x="2848" y="0"/>
                    <a:pt x="2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7744655" y="2909281"/>
              <a:ext cx="174796" cy="141057"/>
            </a:xfrm>
            <a:custGeom>
              <a:rect b="b" l="l" r="r" t="t"/>
              <a:pathLst>
                <a:path extrusionOk="0" h="3328" w="4124">
                  <a:moveTo>
                    <a:pt x="2775" y="269"/>
                  </a:moveTo>
                  <a:cubicBezTo>
                    <a:pt x="2960" y="269"/>
                    <a:pt x="3146" y="324"/>
                    <a:pt x="3308" y="439"/>
                  </a:cubicBezTo>
                  <a:cubicBezTo>
                    <a:pt x="3740" y="723"/>
                    <a:pt x="3852" y="1315"/>
                    <a:pt x="3555" y="1735"/>
                  </a:cubicBezTo>
                  <a:lnTo>
                    <a:pt x="3358" y="2031"/>
                  </a:lnTo>
                  <a:cubicBezTo>
                    <a:pt x="3321" y="1414"/>
                    <a:pt x="2802" y="920"/>
                    <a:pt x="2185" y="920"/>
                  </a:cubicBezTo>
                  <a:cubicBezTo>
                    <a:pt x="2123" y="920"/>
                    <a:pt x="2049" y="932"/>
                    <a:pt x="1975" y="945"/>
                  </a:cubicBezTo>
                  <a:cubicBezTo>
                    <a:pt x="1914" y="957"/>
                    <a:pt x="1852" y="970"/>
                    <a:pt x="1790" y="994"/>
                  </a:cubicBezTo>
                  <a:lnTo>
                    <a:pt x="2012" y="673"/>
                  </a:lnTo>
                  <a:cubicBezTo>
                    <a:pt x="2194" y="408"/>
                    <a:pt x="2482" y="269"/>
                    <a:pt x="2775" y="269"/>
                  </a:cubicBezTo>
                  <a:close/>
                  <a:moveTo>
                    <a:pt x="2798" y="0"/>
                  </a:moveTo>
                  <a:cubicBezTo>
                    <a:pt x="2415" y="0"/>
                    <a:pt x="2040" y="189"/>
                    <a:pt x="1815" y="537"/>
                  </a:cubicBezTo>
                  <a:lnTo>
                    <a:pt x="111" y="3006"/>
                  </a:lnTo>
                  <a:cubicBezTo>
                    <a:pt x="87" y="3056"/>
                    <a:pt x="50" y="3105"/>
                    <a:pt x="25" y="3154"/>
                  </a:cubicBezTo>
                  <a:cubicBezTo>
                    <a:pt x="0" y="3216"/>
                    <a:pt x="25" y="3278"/>
                    <a:pt x="74" y="3315"/>
                  </a:cubicBezTo>
                  <a:cubicBezTo>
                    <a:pt x="87" y="3327"/>
                    <a:pt x="111" y="3327"/>
                    <a:pt x="136" y="3327"/>
                  </a:cubicBezTo>
                  <a:cubicBezTo>
                    <a:pt x="173" y="3327"/>
                    <a:pt x="198" y="3303"/>
                    <a:pt x="222" y="3278"/>
                  </a:cubicBezTo>
                  <a:lnTo>
                    <a:pt x="1407" y="1550"/>
                  </a:lnTo>
                  <a:cubicBezTo>
                    <a:pt x="1607" y="1256"/>
                    <a:pt x="1883" y="1132"/>
                    <a:pt x="2155" y="1132"/>
                  </a:cubicBezTo>
                  <a:cubicBezTo>
                    <a:pt x="2775" y="1132"/>
                    <a:pt x="3376" y="1771"/>
                    <a:pt x="3024" y="2500"/>
                  </a:cubicBezTo>
                  <a:cubicBezTo>
                    <a:pt x="2982" y="2586"/>
                    <a:pt x="3052" y="2660"/>
                    <a:pt x="3128" y="2660"/>
                  </a:cubicBezTo>
                  <a:cubicBezTo>
                    <a:pt x="3161" y="2660"/>
                    <a:pt x="3196" y="2645"/>
                    <a:pt x="3222" y="2611"/>
                  </a:cubicBezTo>
                  <a:lnTo>
                    <a:pt x="3740" y="1871"/>
                  </a:lnTo>
                  <a:cubicBezTo>
                    <a:pt x="4123" y="1328"/>
                    <a:pt x="4000" y="587"/>
                    <a:pt x="3456" y="204"/>
                  </a:cubicBezTo>
                  <a:cubicBezTo>
                    <a:pt x="3254" y="66"/>
                    <a:pt x="3025" y="0"/>
                    <a:pt x="2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7127786" y="3833235"/>
              <a:ext cx="173736" cy="193996"/>
            </a:xfrm>
            <a:custGeom>
              <a:rect b="b" l="l" r="r" t="t"/>
              <a:pathLst>
                <a:path extrusionOk="0" h="4577" w="4099">
                  <a:moveTo>
                    <a:pt x="2885" y="1"/>
                  </a:moveTo>
                  <a:cubicBezTo>
                    <a:pt x="2554" y="1"/>
                    <a:pt x="2229" y="157"/>
                    <a:pt x="2025" y="451"/>
                  </a:cubicBezTo>
                  <a:lnTo>
                    <a:pt x="334" y="2920"/>
                  </a:lnTo>
                  <a:cubicBezTo>
                    <a:pt x="1" y="3402"/>
                    <a:pt x="124" y="4056"/>
                    <a:pt x="606" y="4389"/>
                  </a:cubicBezTo>
                  <a:cubicBezTo>
                    <a:pt x="784" y="4516"/>
                    <a:pt x="991" y="4577"/>
                    <a:pt x="1197" y="4577"/>
                  </a:cubicBezTo>
                  <a:cubicBezTo>
                    <a:pt x="1532" y="4577"/>
                    <a:pt x="1863" y="4416"/>
                    <a:pt x="2062" y="4118"/>
                  </a:cubicBezTo>
                  <a:lnTo>
                    <a:pt x="3766" y="1649"/>
                  </a:lnTo>
                  <a:cubicBezTo>
                    <a:pt x="4099" y="1167"/>
                    <a:pt x="3975" y="513"/>
                    <a:pt x="3494" y="192"/>
                  </a:cubicBezTo>
                  <a:cubicBezTo>
                    <a:pt x="3307" y="63"/>
                    <a:pt x="3095" y="1"/>
                    <a:pt x="2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7115240" y="3826962"/>
              <a:ext cx="193106" cy="204889"/>
            </a:xfrm>
            <a:custGeom>
              <a:rect b="b" l="l" r="r" t="t"/>
              <a:pathLst>
                <a:path extrusionOk="0" h="4834" w="4556">
                  <a:moveTo>
                    <a:pt x="3210" y="266"/>
                  </a:moveTo>
                  <a:cubicBezTo>
                    <a:pt x="3963" y="266"/>
                    <a:pt x="4407" y="1118"/>
                    <a:pt x="3975" y="1735"/>
                  </a:cubicBezTo>
                  <a:lnTo>
                    <a:pt x="2284" y="4204"/>
                  </a:lnTo>
                  <a:cubicBezTo>
                    <a:pt x="2100" y="4472"/>
                    <a:pt x="1803" y="4611"/>
                    <a:pt x="1504" y="4611"/>
                  </a:cubicBezTo>
                  <a:cubicBezTo>
                    <a:pt x="1320" y="4611"/>
                    <a:pt x="1135" y="4559"/>
                    <a:pt x="976" y="4451"/>
                  </a:cubicBezTo>
                  <a:cubicBezTo>
                    <a:pt x="544" y="4154"/>
                    <a:pt x="445" y="3562"/>
                    <a:pt x="741" y="3142"/>
                  </a:cubicBezTo>
                  <a:lnTo>
                    <a:pt x="2432" y="673"/>
                  </a:lnTo>
                  <a:cubicBezTo>
                    <a:pt x="2605" y="414"/>
                    <a:pt x="2901" y="266"/>
                    <a:pt x="3210" y="266"/>
                  </a:cubicBezTo>
                  <a:close/>
                  <a:moveTo>
                    <a:pt x="3221" y="1"/>
                  </a:moveTo>
                  <a:cubicBezTo>
                    <a:pt x="2835" y="1"/>
                    <a:pt x="2459" y="189"/>
                    <a:pt x="2235" y="538"/>
                  </a:cubicBezTo>
                  <a:lnTo>
                    <a:pt x="531" y="3006"/>
                  </a:lnTo>
                  <a:cubicBezTo>
                    <a:pt x="0" y="3784"/>
                    <a:pt x="556" y="4833"/>
                    <a:pt x="1494" y="4833"/>
                  </a:cubicBezTo>
                  <a:cubicBezTo>
                    <a:pt x="1877" y="4833"/>
                    <a:pt x="2235" y="4648"/>
                    <a:pt x="2457" y="4340"/>
                  </a:cubicBezTo>
                  <a:lnTo>
                    <a:pt x="4160" y="1871"/>
                  </a:lnTo>
                  <a:cubicBezTo>
                    <a:pt x="4555" y="1340"/>
                    <a:pt x="4432" y="587"/>
                    <a:pt x="3889" y="204"/>
                  </a:cubicBezTo>
                  <a:cubicBezTo>
                    <a:pt x="3682" y="67"/>
                    <a:pt x="3450" y="1"/>
                    <a:pt x="3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7127786" y="3847095"/>
              <a:ext cx="109396" cy="179755"/>
            </a:xfrm>
            <a:custGeom>
              <a:rect b="b" l="l" r="r" t="t"/>
              <a:pathLst>
                <a:path extrusionOk="0" h="4241" w="2581">
                  <a:moveTo>
                    <a:pt x="2136" y="1"/>
                  </a:moveTo>
                  <a:lnTo>
                    <a:pt x="2136" y="1"/>
                  </a:lnTo>
                  <a:cubicBezTo>
                    <a:pt x="2099" y="38"/>
                    <a:pt x="2062" y="87"/>
                    <a:pt x="2037" y="124"/>
                  </a:cubicBezTo>
                  <a:lnTo>
                    <a:pt x="334" y="2593"/>
                  </a:lnTo>
                  <a:cubicBezTo>
                    <a:pt x="1" y="3075"/>
                    <a:pt x="124" y="3729"/>
                    <a:pt x="606" y="4062"/>
                  </a:cubicBezTo>
                  <a:cubicBezTo>
                    <a:pt x="787" y="4183"/>
                    <a:pt x="991" y="4241"/>
                    <a:pt x="1193" y="4241"/>
                  </a:cubicBezTo>
                  <a:cubicBezTo>
                    <a:pt x="1527" y="4241"/>
                    <a:pt x="1854" y="4083"/>
                    <a:pt x="2062" y="3791"/>
                  </a:cubicBezTo>
                  <a:lnTo>
                    <a:pt x="2581" y="3038"/>
                  </a:lnTo>
                  <a:lnTo>
                    <a:pt x="2581" y="3038"/>
                  </a:lnTo>
                  <a:cubicBezTo>
                    <a:pt x="2353" y="3281"/>
                    <a:pt x="2087" y="3383"/>
                    <a:pt x="1829" y="3383"/>
                  </a:cubicBezTo>
                  <a:cubicBezTo>
                    <a:pt x="1079" y="3383"/>
                    <a:pt x="400" y="2516"/>
                    <a:pt x="951" y="1717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7115240" y="3842347"/>
              <a:ext cx="127960" cy="189503"/>
            </a:xfrm>
            <a:custGeom>
              <a:rect b="b" l="l" r="r" t="t"/>
              <a:pathLst>
                <a:path extrusionOk="0" h="4471" w="3019">
                  <a:moveTo>
                    <a:pt x="951" y="2458"/>
                  </a:moveTo>
                  <a:cubicBezTo>
                    <a:pt x="951" y="2520"/>
                    <a:pt x="951" y="2582"/>
                    <a:pt x="963" y="2643"/>
                  </a:cubicBezTo>
                  <a:cubicBezTo>
                    <a:pt x="1076" y="3216"/>
                    <a:pt x="1569" y="3610"/>
                    <a:pt x="2120" y="3610"/>
                  </a:cubicBezTo>
                  <a:cubicBezTo>
                    <a:pt x="2235" y="3610"/>
                    <a:pt x="2352" y="3593"/>
                    <a:pt x="2469" y="3557"/>
                  </a:cubicBezTo>
                  <a:lnTo>
                    <a:pt x="2469" y="3557"/>
                  </a:lnTo>
                  <a:lnTo>
                    <a:pt x="2272" y="3841"/>
                  </a:lnTo>
                  <a:cubicBezTo>
                    <a:pt x="2088" y="4100"/>
                    <a:pt x="1796" y="4242"/>
                    <a:pt x="1498" y="4242"/>
                  </a:cubicBezTo>
                  <a:cubicBezTo>
                    <a:pt x="1314" y="4242"/>
                    <a:pt x="1128" y="4188"/>
                    <a:pt x="963" y="4075"/>
                  </a:cubicBezTo>
                  <a:cubicBezTo>
                    <a:pt x="544" y="3779"/>
                    <a:pt x="432" y="3199"/>
                    <a:pt x="729" y="2779"/>
                  </a:cubicBezTo>
                  <a:lnTo>
                    <a:pt x="951" y="2458"/>
                  </a:lnTo>
                  <a:close/>
                  <a:moveTo>
                    <a:pt x="2428" y="0"/>
                  </a:moveTo>
                  <a:cubicBezTo>
                    <a:pt x="2396" y="0"/>
                    <a:pt x="2366" y="12"/>
                    <a:pt x="2346" y="39"/>
                  </a:cubicBezTo>
                  <a:cubicBezTo>
                    <a:pt x="2309" y="76"/>
                    <a:pt x="2272" y="125"/>
                    <a:pt x="2235" y="175"/>
                  </a:cubicBezTo>
                  <a:lnTo>
                    <a:pt x="531" y="2643"/>
                  </a:lnTo>
                  <a:cubicBezTo>
                    <a:pt x="0" y="3421"/>
                    <a:pt x="556" y="4470"/>
                    <a:pt x="1494" y="4470"/>
                  </a:cubicBezTo>
                  <a:cubicBezTo>
                    <a:pt x="1877" y="4470"/>
                    <a:pt x="2235" y="4285"/>
                    <a:pt x="2445" y="3964"/>
                  </a:cubicBezTo>
                  <a:lnTo>
                    <a:pt x="2963" y="3224"/>
                  </a:lnTo>
                  <a:cubicBezTo>
                    <a:pt x="3018" y="3132"/>
                    <a:pt x="2950" y="3040"/>
                    <a:pt x="2871" y="3040"/>
                  </a:cubicBezTo>
                  <a:cubicBezTo>
                    <a:pt x="2844" y="3040"/>
                    <a:pt x="2815" y="3050"/>
                    <a:pt x="2790" y="3075"/>
                  </a:cubicBezTo>
                  <a:cubicBezTo>
                    <a:pt x="2585" y="3294"/>
                    <a:pt x="2345" y="3385"/>
                    <a:pt x="2114" y="3385"/>
                  </a:cubicBezTo>
                  <a:cubicBezTo>
                    <a:pt x="1442" y="3385"/>
                    <a:pt x="838" y="2610"/>
                    <a:pt x="1334" y="1903"/>
                  </a:cubicBezTo>
                  <a:lnTo>
                    <a:pt x="2531" y="187"/>
                  </a:lnTo>
                  <a:cubicBezTo>
                    <a:pt x="2556" y="125"/>
                    <a:pt x="2543" y="64"/>
                    <a:pt x="2506" y="27"/>
                  </a:cubicBezTo>
                  <a:cubicBezTo>
                    <a:pt x="2483" y="9"/>
                    <a:pt x="2455" y="0"/>
                    <a:pt x="2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7726853" y="2908900"/>
              <a:ext cx="192597" cy="205271"/>
            </a:xfrm>
            <a:custGeom>
              <a:rect b="b" l="l" r="r" t="t"/>
              <a:pathLst>
                <a:path extrusionOk="0" h="4843" w="4544">
                  <a:moveTo>
                    <a:pt x="3198" y="275"/>
                  </a:moveTo>
                  <a:cubicBezTo>
                    <a:pt x="3395" y="275"/>
                    <a:pt x="3580" y="324"/>
                    <a:pt x="3741" y="435"/>
                  </a:cubicBezTo>
                  <a:cubicBezTo>
                    <a:pt x="4160" y="732"/>
                    <a:pt x="4272" y="1312"/>
                    <a:pt x="3975" y="1744"/>
                  </a:cubicBezTo>
                  <a:lnTo>
                    <a:pt x="2272" y="4213"/>
                  </a:lnTo>
                  <a:cubicBezTo>
                    <a:pt x="2068" y="4490"/>
                    <a:pt x="1802" y="4606"/>
                    <a:pt x="1541" y="4606"/>
                  </a:cubicBezTo>
                  <a:cubicBezTo>
                    <a:pt x="886" y="4606"/>
                    <a:pt x="261" y="3875"/>
                    <a:pt x="729" y="3151"/>
                  </a:cubicBezTo>
                  <a:lnTo>
                    <a:pt x="2432" y="682"/>
                  </a:lnTo>
                  <a:cubicBezTo>
                    <a:pt x="2568" y="472"/>
                    <a:pt x="2790" y="337"/>
                    <a:pt x="3037" y="287"/>
                  </a:cubicBezTo>
                  <a:cubicBezTo>
                    <a:pt x="3086" y="275"/>
                    <a:pt x="3148" y="275"/>
                    <a:pt x="3198" y="275"/>
                  </a:cubicBezTo>
                  <a:close/>
                  <a:moveTo>
                    <a:pt x="3212" y="1"/>
                  </a:moveTo>
                  <a:cubicBezTo>
                    <a:pt x="2831" y="1"/>
                    <a:pt x="2458" y="192"/>
                    <a:pt x="2235" y="546"/>
                  </a:cubicBezTo>
                  <a:lnTo>
                    <a:pt x="531" y="3015"/>
                  </a:lnTo>
                  <a:cubicBezTo>
                    <a:pt x="0" y="3781"/>
                    <a:pt x="556" y="4842"/>
                    <a:pt x="1494" y="4842"/>
                  </a:cubicBezTo>
                  <a:cubicBezTo>
                    <a:pt x="1877" y="4842"/>
                    <a:pt x="2235" y="4657"/>
                    <a:pt x="2457" y="4336"/>
                  </a:cubicBezTo>
                  <a:lnTo>
                    <a:pt x="4160" y="1867"/>
                  </a:lnTo>
                  <a:cubicBezTo>
                    <a:pt x="4543" y="1337"/>
                    <a:pt x="4420" y="584"/>
                    <a:pt x="3876" y="213"/>
                  </a:cubicBezTo>
                  <a:cubicBezTo>
                    <a:pt x="3673" y="70"/>
                    <a:pt x="3441" y="1"/>
                    <a:pt x="3212" y="1"/>
                  </a:cubicBezTo>
                  <a:close/>
                </a:path>
              </a:pathLst>
            </a:custGeom>
            <a:solidFill>
              <a:srgbClr val="272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7" name="Google Shape;1737;p58"/>
          <p:cNvGrpSpPr/>
          <p:nvPr/>
        </p:nvGrpSpPr>
        <p:grpSpPr>
          <a:xfrm>
            <a:off x="1282279" y="637216"/>
            <a:ext cx="6708731" cy="3985730"/>
            <a:chOff x="1282190" y="1486412"/>
            <a:chExt cx="1838815" cy="2706778"/>
          </a:xfrm>
        </p:grpSpPr>
        <p:grpSp>
          <p:nvGrpSpPr>
            <p:cNvPr id="1738" name="Google Shape;1738;p58"/>
            <p:cNvGrpSpPr/>
            <p:nvPr/>
          </p:nvGrpSpPr>
          <p:grpSpPr>
            <a:xfrm>
              <a:off x="1282190" y="1776851"/>
              <a:ext cx="1838815" cy="2416338"/>
              <a:chOff x="3109075" y="715403"/>
              <a:chExt cx="1313439" cy="1136566"/>
            </a:xfrm>
          </p:grpSpPr>
          <p:sp>
            <p:nvSpPr>
              <p:cNvPr id="1739" name="Google Shape;1739;p58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rect b="b" l="l" r="r" t="t"/>
                <a:pathLst>
                  <a:path extrusionOk="0" h="29646" w="34412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8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rect b="b" l="l" r="r" t="t"/>
                <a:pathLst>
                  <a:path extrusionOk="0" h="29951" w="34111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1" name="Google Shape;1741;p58"/>
            <p:cNvGrpSpPr/>
            <p:nvPr/>
          </p:nvGrpSpPr>
          <p:grpSpPr>
            <a:xfrm>
              <a:off x="1303598" y="1486412"/>
              <a:ext cx="1776231" cy="362376"/>
              <a:chOff x="3124292" y="481000"/>
              <a:chExt cx="1268737" cy="258840"/>
            </a:xfrm>
          </p:grpSpPr>
          <p:sp>
            <p:nvSpPr>
              <p:cNvPr id="1742" name="Google Shape;1742;p58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rect b="b" l="l" r="r" t="t"/>
                <a:pathLst>
                  <a:path extrusionOk="0" h="6481" w="33059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8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rect b="b" l="l" r="r" t="t"/>
                <a:pathLst>
                  <a:path extrusionOk="0" h="6821" w="33434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4" name="Google Shape;1744;p58"/>
          <p:cNvGrpSpPr/>
          <p:nvPr/>
        </p:nvGrpSpPr>
        <p:grpSpPr>
          <a:xfrm rot="465904">
            <a:off x="2748690" y="3914926"/>
            <a:ext cx="2209430" cy="362184"/>
            <a:chOff x="4345425" y="2175475"/>
            <a:chExt cx="800750" cy="176025"/>
          </a:xfrm>
        </p:grpSpPr>
        <p:sp>
          <p:nvSpPr>
            <p:cNvPr id="1745" name="Google Shape;1745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7" name="Google Shape;1747;p58"/>
          <p:cNvSpPr/>
          <p:nvPr/>
        </p:nvSpPr>
        <p:spPr>
          <a:xfrm rot="-7512252">
            <a:off x="424828" y="4273371"/>
            <a:ext cx="740141" cy="406780"/>
          </a:xfrm>
          <a:custGeom>
            <a:rect b="b" l="l" r="r" t="t"/>
            <a:pathLst>
              <a:path extrusionOk="0" h="9768" w="17773">
                <a:moveTo>
                  <a:pt x="3304" y="1"/>
                </a:moveTo>
                <a:cubicBezTo>
                  <a:pt x="3172" y="1"/>
                  <a:pt x="3045" y="62"/>
                  <a:pt x="2971" y="211"/>
                </a:cubicBezTo>
                <a:cubicBezTo>
                  <a:pt x="2857" y="439"/>
                  <a:pt x="2743" y="690"/>
                  <a:pt x="2629" y="918"/>
                </a:cubicBezTo>
                <a:cubicBezTo>
                  <a:pt x="2629" y="941"/>
                  <a:pt x="2606" y="964"/>
                  <a:pt x="2583" y="1009"/>
                </a:cubicBezTo>
                <a:cubicBezTo>
                  <a:pt x="2058" y="2105"/>
                  <a:pt x="1510" y="3201"/>
                  <a:pt x="985" y="4296"/>
                </a:cubicBezTo>
                <a:cubicBezTo>
                  <a:pt x="985" y="4319"/>
                  <a:pt x="985" y="4319"/>
                  <a:pt x="985" y="4319"/>
                </a:cubicBezTo>
                <a:cubicBezTo>
                  <a:pt x="825" y="4593"/>
                  <a:pt x="643" y="4844"/>
                  <a:pt x="483" y="5118"/>
                </a:cubicBezTo>
                <a:cubicBezTo>
                  <a:pt x="369" y="5209"/>
                  <a:pt x="255" y="5323"/>
                  <a:pt x="141" y="5438"/>
                </a:cubicBezTo>
                <a:cubicBezTo>
                  <a:pt x="49" y="5529"/>
                  <a:pt x="49" y="5643"/>
                  <a:pt x="95" y="5711"/>
                </a:cubicBezTo>
                <a:cubicBezTo>
                  <a:pt x="0" y="5996"/>
                  <a:pt x="173" y="6327"/>
                  <a:pt x="469" y="6327"/>
                </a:cubicBezTo>
                <a:cubicBezTo>
                  <a:pt x="530" y="6327"/>
                  <a:pt x="596" y="6313"/>
                  <a:pt x="666" y="6282"/>
                </a:cubicBezTo>
                <a:cubicBezTo>
                  <a:pt x="711" y="6259"/>
                  <a:pt x="757" y="6236"/>
                  <a:pt x="803" y="6214"/>
                </a:cubicBezTo>
                <a:lnTo>
                  <a:pt x="917" y="6214"/>
                </a:lnTo>
                <a:cubicBezTo>
                  <a:pt x="962" y="6282"/>
                  <a:pt x="1031" y="6328"/>
                  <a:pt x="1122" y="6328"/>
                </a:cubicBezTo>
                <a:lnTo>
                  <a:pt x="3336" y="6830"/>
                </a:lnTo>
                <a:lnTo>
                  <a:pt x="3519" y="6830"/>
                </a:lnTo>
                <a:cubicBezTo>
                  <a:pt x="3633" y="6853"/>
                  <a:pt x="3770" y="6898"/>
                  <a:pt x="3907" y="6944"/>
                </a:cubicBezTo>
                <a:cubicBezTo>
                  <a:pt x="3951" y="6957"/>
                  <a:pt x="3993" y="6962"/>
                  <a:pt x="4033" y="6962"/>
                </a:cubicBezTo>
                <a:cubicBezTo>
                  <a:pt x="4427" y="6962"/>
                  <a:pt x="4601" y="6396"/>
                  <a:pt x="4249" y="6168"/>
                </a:cubicBezTo>
                <a:cubicBezTo>
                  <a:pt x="4500" y="6145"/>
                  <a:pt x="4592" y="5757"/>
                  <a:pt x="4318" y="5666"/>
                </a:cubicBezTo>
                <a:cubicBezTo>
                  <a:pt x="3861" y="5529"/>
                  <a:pt x="3405" y="5438"/>
                  <a:pt x="2971" y="5346"/>
                </a:cubicBezTo>
                <a:cubicBezTo>
                  <a:pt x="4744" y="4737"/>
                  <a:pt x="6686" y="4321"/>
                  <a:pt x="8540" y="4321"/>
                </a:cubicBezTo>
                <a:cubicBezTo>
                  <a:pt x="9811" y="4321"/>
                  <a:pt x="11041" y="4517"/>
                  <a:pt x="12147" y="4981"/>
                </a:cubicBezTo>
                <a:cubicBezTo>
                  <a:pt x="13311" y="5780"/>
                  <a:pt x="14292" y="6830"/>
                  <a:pt x="15228" y="7971"/>
                </a:cubicBezTo>
                <a:cubicBezTo>
                  <a:pt x="14886" y="7925"/>
                  <a:pt x="14543" y="7857"/>
                  <a:pt x="14201" y="7789"/>
                </a:cubicBezTo>
                <a:cubicBezTo>
                  <a:pt x="13767" y="7674"/>
                  <a:pt x="13356" y="7560"/>
                  <a:pt x="12923" y="7446"/>
                </a:cubicBezTo>
                <a:cubicBezTo>
                  <a:pt x="12881" y="7434"/>
                  <a:pt x="12839" y="7428"/>
                  <a:pt x="12799" y="7428"/>
                </a:cubicBezTo>
                <a:cubicBezTo>
                  <a:pt x="12406" y="7428"/>
                  <a:pt x="12143" y="7994"/>
                  <a:pt x="12558" y="8222"/>
                </a:cubicBezTo>
                <a:cubicBezTo>
                  <a:pt x="13790" y="8930"/>
                  <a:pt x="15046" y="9432"/>
                  <a:pt x="16438" y="9751"/>
                </a:cubicBezTo>
                <a:cubicBezTo>
                  <a:pt x="16480" y="9762"/>
                  <a:pt x="16522" y="9767"/>
                  <a:pt x="16563" y="9767"/>
                </a:cubicBezTo>
                <a:cubicBezTo>
                  <a:pt x="16785" y="9767"/>
                  <a:pt x="16970" y="9614"/>
                  <a:pt x="17009" y="9363"/>
                </a:cubicBezTo>
                <a:cubicBezTo>
                  <a:pt x="17009" y="9227"/>
                  <a:pt x="17031" y="9090"/>
                  <a:pt x="17054" y="8953"/>
                </a:cubicBezTo>
                <a:cubicBezTo>
                  <a:pt x="17123" y="8907"/>
                  <a:pt x="17191" y="8838"/>
                  <a:pt x="17237" y="8770"/>
                </a:cubicBezTo>
                <a:cubicBezTo>
                  <a:pt x="17351" y="8724"/>
                  <a:pt x="17465" y="8587"/>
                  <a:pt x="17488" y="8405"/>
                </a:cubicBezTo>
                <a:cubicBezTo>
                  <a:pt x="17556" y="7903"/>
                  <a:pt x="17533" y="7469"/>
                  <a:pt x="17442" y="7035"/>
                </a:cubicBezTo>
                <a:cubicBezTo>
                  <a:pt x="17442" y="6077"/>
                  <a:pt x="17533" y="5141"/>
                  <a:pt x="17716" y="4205"/>
                </a:cubicBezTo>
                <a:cubicBezTo>
                  <a:pt x="17773" y="3866"/>
                  <a:pt x="17480" y="3632"/>
                  <a:pt x="17227" y="3632"/>
                </a:cubicBezTo>
                <a:cubicBezTo>
                  <a:pt x="17071" y="3632"/>
                  <a:pt x="16929" y="3722"/>
                  <a:pt x="16894" y="3931"/>
                </a:cubicBezTo>
                <a:cubicBezTo>
                  <a:pt x="16780" y="4502"/>
                  <a:pt x="16689" y="5095"/>
                  <a:pt x="16598" y="5666"/>
                </a:cubicBezTo>
                <a:cubicBezTo>
                  <a:pt x="16324" y="5711"/>
                  <a:pt x="16073" y="5963"/>
                  <a:pt x="16232" y="6282"/>
                </a:cubicBezTo>
                <a:cubicBezTo>
                  <a:pt x="16324" y="6442"/>
                  <a:pt x="16392" y="6579"/>
                  <a:pt x="16438" y="6716"/>
                </a:cubicBezTo>
                <a:cubicBezTo>
                  <a:pt x="16415" y="6853"/>
                  <a:pt x="16415" y="6990"/>
                  <a:pt x="16392" y="7127"/>
                </a:cubicBezTo>
                <a:cubicBezTo>
                  <a:pt x="15160" y="5506"/>
                  <a:pt x="13585" y="4410"/>
                  <a:pt x="11827" y="3794"/>
                </a:cubicBezTo>
                <a:cubicBezTo>
                  <a:pt x="10960" y="3292"/>
                  <a:pt x="9978" y="2927"/>
                  <a:pt x="8883" y="2721"/>
                </a:cubicBezTo>
                <a:cubicBezTo>
                  <a:pt x="8296" y="2610"/>
                  <a:pt x="7705" y="2556"/>
                  <a:pt x="7117" y="2556"/>
                </a:cubicBezTo>
                <a:cubicBezTo>
                  <a:pt x="5416" y="2556"/>
                  <a:pt x="3739" y="3009"/>
                  <a:pt x="2263" y="3840"/>
                </a:cubicBezTo>
                <a:cubicBezTo>
                  <a:pt x="2377" y="3634"/>
                  <a:pt x="2492" y="3429"/>
                  <a:pt x="2583" y="3201"/>
                </a:cubicBezTo>
                <a:cubicBezTo>
                  <a:pt x="2857" y="2813"/>
                  <a:pt x="3062" y="2356"/>
                  <a:pt x="3222" y="1900"/>
                </a:cubicBezTo>
                <a:cubicBezTo>
                  <a:pt x="3405" y="1466"/>
                  <a:pt x="3587" y="1032"/>
                  <a:pt x="3770" y="576"/>
                </a:cubicBezTo>
                <a:cubicBezTo>
                  <a:pt x="3878" y="267"/>
                  <a:pt x="3580" y="1"/>
                  <a:pt x="330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58"/>
          <p:cNvSpPr txBox="1"/>
          <p:nvPr>
            <p:ph type="title"/>
          </p:nvPr>
        </p:nvSpPr>
        <p:spPr>
          <a:xfrm>
            <a:off x="2519900" y="69175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749" name="Google Shape;1749;p58"/>
          <p:cNvGrpSpPr/>
          <p:nvPr/>
        </p:nvGrpSpPr>
        <p:grpSpPr>
          <a:xfrm rot="465904">
            <a:off x="3467277" y="1325726"/>
            <a:ext cx="2209430" cy="362184"/>
            <a:chOff x="4345425" y="2175475"/>
            <a:chExt cx="800750" cy="176025"/>
          </a:xfrm>
        </p:grpSpPr>
        <p:sp>
          <p:nvSpPr>
            <p:cNvPr id="1750" name="Google Shape;1750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58"/>
          <p:cNvGrpSpPr/>
          <p:nvPr/>
        </p:nvGrpSpPr>
        <p:grpSpPr>
          <a:xfrm rot="467405">
            <a:off x="6118270" y="1325751"/>
            <a:ext cx="1053338" cy="362141"/>
            <a:chOff x="4345425" y="2175475"/>
            <a:chExt cx="800750" cy="176025"/>
          </a:xfrm>
        </p:grpSpPr>
        <p:sp>
          <p:nvSpPr>
            <p:cNvPr id="1753" name="Google Shape;1753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5" name="Google Shape;1755;p58"/>
          <p:cNvGrpSpPr/>
          <p:nvPr/>
        </p:nvGrpSpPr>
        <p:grpSpPr>
          <a:xfrm rot="465833">
            <a:off x="3927385" y="1859528"/>
            <a:ext cx="1605164" cy="362184"/>
            <a:chOff x="4345425" y="2175475"/>
            <a:chExt cx="800750" cy="176025"/>
          </a:xfrm>
        </p:grpSpPr>
        <p:sp>
          <p:nvSpPr>
            <p:cNvPr id="1756" name="Google Shape;1756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8" name="Google Shape;1758;p58"/>
          <p:cNvGrpSpPr/>
          <p:nvPr/>
        </p:nvGrpSpPr>
        <p:grpSpPr>
          <a:xfrm rot="465833">
            <a:off x="3190294" y="2119098"/>
            <a:ext cx="970921" cy="362201"/>
            <a:chOff x="4345425" y="2175475"/>
            <a:chExt cx="800750" cy="176025"/>
          </a:xfrm>
        </p:grpSpPr>
        <p:sp>
          <p:nvSpPr>
            <p:cNvPr id="1759" name="Google Shape;1759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1" name="Google Shape;1761;p58"/>
          <p:cNvGrpSpPr/>
          <p:nvPr/>
        </p:nvGrpSpPr>
        <p:grpSpPr>
          <a:xfrm rot="251404">
            <a:off x="3625069" y="2592134"/>
            <a:ext cx="2209409" cy="362188"/>
            <a:chOff x="4345425" y="2175475"/>
            <a:chExt cx="800750" cy="176025"/>
          </a:xfrm>
        </p:grpSpPr>
        <p:sp>
          <p:nvSpPr>
            <p:cNvPr id="1762" name="Google Shape;1762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4" name="Google Shape;1764;p58"/>
          <p:cNvGrpSpPr/>
          <p:nvPr/>
        </p:nvGrpSpPr>
        <p:grpSpPr>
          <a:xfrm rot="465943">
            <a:off x="5945959" y="2879425"/>
            <a:ext cx="1123587" cy="362201"/>
            <a:chOff x="4345425" y="2175475"/>
            <a:chExt cx="800750" cy="176025"/>
          </a:xfrm>
        </p:grpSpPr>
        <p:sp>
          <p:nvSpPr>
            <p:cNvPr id="1765" name="Google Shape;1765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7" name="Google Shape;1767;p58"/>
          <p:cNvGrpSpPr/>
          <p:nvPr/>
        </p:nvGrpSpPr>
        <p:grpSpPr>
          <a:xfrm rot="306172">
            <a:off x="2061035" y="3162883"/>
            <a:ext cx="1982427" cy="362187"/>
            <a:chOff x="4345425" y="2175475"/>
            <a:chExt cx="800750" cy="176025"/>
          </a:xfrm>
        </p:grpSpPr>
        <p:sp>
          <p:nvSpPr>
            <p:cNvPr id="1768" name="Google Shape;1768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0" name="Google Shape;1770;p58"/>
          <p:cNvGrpSpPr/>
          <p:nvPr/>
        </p:nvGrpSpPr>
        <p:grpSpPr>
          <a:xfrm rot="161030">
            <a:off x="4141687" y="3661191"/>
            <a:ext cx="2209451" cy="362192"/>
            <a:chOff x="4345425" y="2175475"/>
            <a:chExt cx="800750" cy="176025"/>
          </a:xfrm>
        </p:grpSpPr>
        <p:sp>
          <p:nvSpPr>
            <p:cNvPr id="1771" name="Google Shape;1771;p5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FF00">
                <a:alpha val="37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3" name="Google Shape;1773;p58"/>
          <p:cNvSpPr txBox="1"/>
          <p:nvPr>
            <p:ph idx="1" type="subTitle"/>
          </p:nvPr>
        </p:nvSpPr>
        <p:spPr>
          <a:xfrm>
            <a:off x="1939500" y="1269950"/>
            <a:ext cx="52650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A platform for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high school students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and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teachers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who feel disconnected due to the large size of their school to easily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schedule times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to meet and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connect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with each other.</a:t>
            </a:r>
            <a:endParaRPr sz="17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Gloo includes a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journaling interface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 to help both students and teachers remember and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reflect on their interactions 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for future reference and an AI algorithm based on interests and student journals to help create </a:t>
            </a: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personalized teacher </a:t>
            </a:r>
            <a:endParaRPr b="1" sz="1700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recommendations </a:t>
            </a:r>
            <a:r>
              <a:rPr lang="en" sz="1700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for students.</a:t>
            </a:r>
            <a:endParaRPr sz="2800">
              <a:solidFill>
                <a:srgbClr val="434343"/>
              </a:solidFill>
            </a:endParaRPr>
          </a:p>
        </p:txBody>
      </p:sp>
      <p:grpSp>
        <p:nvGrpSpPr>
          <p:cNvPr id="1774" name="Google Shape;1774;p58"/>
          <p:cNvGrpSpPr/>
          <p:nvPr/>
        </p:nvGrpSpPr>
        <p:grpSpPr>
          <a:xfrm>
            <a:off x="7736037" y="3739050"/>
            <a:ext cx="1435242" cy="1350504"/>
            <a:chOff x="1256913" y="1751975"/>
            <a:chExt cx="1802615" cy="1639558"/>
          </a:xfrm>
        </p:grpSpPr>
        <p:sp>
          <p:nvSpPr>
            <p:cNvPr id="1775" name="Google Shape;1775;p58"/>
            <p:cNvSpPr/>
            <p:nvPr/>
          </p:nvSpPr>
          <p:spPr>
            <a:xfrm>
              <a:off x="2147118" y="1869638"/>
              <a:ext cx="15470" cy="18361"/>
            </a:xfrm>
            <a:custGeom>
              <a:rect b="b" l="l" r="r" t="t"/>
              <a:pathLst>
                <a:path extrusionOk="0" h="235" w="198">
                  <a:moveTo>
                    <a:pt x="198" y="0"/>
                  </a:moveTo>
                  <a:cubicBezTo>
                    <a:pt x="148" y="0"/>
                    <a:pt x="87" y="12"/>
                    <a:pt x="50" y="37"/>
                  </a:cubicBezTo>
                  <a:cubicBezTo>
                    <a:pt x="25" y="62"/>
                    <a:pt x="0" y="74"/>
                    <a:pt x="0" y="99"/>
                  </a:cubicBezTo>
                  <a:cubicBezTo>
                    <a:pt x="0" y="136"/>
                    <a:pt x="25" y="173"/>
                    <a:pt x="50" y="210"/>
                  </a:cubicBezTo>
                  <a:lnTo>
                    <a:pt x="74" y="235"/>
                  </a:lnTo>
                  <a:cubicBezTo>
                    <a:pt x="111" y="148"/>
                    <a:pt x="148" y="74"/>
                    <a:pt x="198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>
              <a:off x="2225247" y="1900499"/>
              <a:ext cx="30939" cy="17423"/>
            </a:xfrm>
            <a:custGeom>
              <a:rect b="b" l="l" r="r" t="t"/>
              <a:pathLst>
                <a:path extrusionOk="0" h="223" w="396">
                  <a:moveTo>
                    <a:pt x="124" y="0"/>
                  </a:moveTo>
                  <a:cubicBezTo>
                    <a:pt x="87" y="74"/>
                    <a:pt x="49" y="148"/>
                    <a:pt x="0" y="210"/>
                  </a:cubicBezTo>
                  <a:cubicBezTo>
                    <a:pt x="49" y="222"/>
                    <a:pt x="99" y="222"/>
                    <a:pt x="148" y="222"/>
                  </a:cubicBezTo>
                  <a:cubicBezTo>
                    <a:pt x="210" y="222"/>
                    <a:pt x="309" y="222"/>
                    <a:pt x="346" y="173"/>
                  </a:cubicBezTo>
                  <a:cubicBezTo>
                    <a:pt x="395" y="111"/>
                    <a:pt x="346" y="74"/>
                    <a:pt x="309" y="49"/>
                  </a:cubicBezTo>
                  <a:cubicBezTo>
                    <a:pt x="247" y="25"/>
                    <a:pt x="185" y="12"/>
                    <a:pt x="124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>
              <a:off x="1941638" y="1820651"/>
              <a:ext cx="799661" cy="969125"/>
            </a:xfrm>
            <a:custGeom>
              <a:rect b="b" l="l" r="r" t="t"/>
              <a:pathLst>
                <a:path extrusionOk="0" h="12404" w="10235">
                  <a:moveTo>
                    <a:pt x="2654" y="1"/>
                  </a:moveTo>
                  <a:cubicBezTo>
                    <a:pt x="2523" y="1"/>
                    <a:pt x="2391" y="8"/>
                    <a:pt x="2260" y="22"/>
                  </a:cubicBezTo>
                  <a:cubicBezTo>
                    <a:pt x="1902" y="35"/>
                    <a:pt x="1556" y="109"/>
                    <a:pt x="1235" y="257"/>
                  </a:cubicBezTo>
                  <a:cubicBezTo>
                    <a:pt x="791" y="491"/>
                    <a:pt x="396" y="788"/>
                    <a:pt x="63" y="1158"/>
                  </a:cubicBezTo>
                  <a:lnTo>
                    <a:pt x="1" y="1232"/>
                  </a:lnTo>
                  <a:cubicBezTo>
                    <a:pt x="294" y="1121"/>
                    <a:pt x="607" y="1076"/>
                    <a:pt x="925" y="1076"/>
                  </a:cubicBezTo>
                  <a:cubicBezTo>
                    <a:pt x="1383" y="1076"/>
                    <a:pt x="1849" y="1170"/>
                    <a:pt x="2272" y="1294"/>
                  </a:cubicBezTo>
                  <a:cubicBezTo>
                    <a:pt x="3284" y="1602"/>
                    <a:pt x="4235" y="2133"/>
                    <a:pt x="5124" y="2701"/>
                  </a:cubicBezTo>
                  <a:cubicBezTo>
                    <a:pt x="6012" y="3269"/>
                    <a:pt x="6975" y="4071"/>
                    <a:pt x="7247" y="5157"/>
                  </a:cubicBezTo>
                  <a:cubicBezTo>
                    <a:pt x="7370" y="5737"/>
                    <a:pt x="7407" y="6342"/>
                    <a:pt x="7346" y="6935"/>
                  </a:cubicBezTo>
                  <a:cubicBezTo>
                    <a:pt x="7296" y="7527"/>
                    <a:pt x="7197" y="8120"/>
                    <a:pt x="7037" y="8688"/>
                  </a:cubicBezTo>
                  <a:cubicBezTo>
                    <a:pt x="6864" y="9280"/>
                    <a:pt x="6654" y="9860"/>
                    <a:pt x="6420" y="10440"/>
                  </a:cubicBezTo>
                  <a:cubicBezTo>
                    <a:pt x="6309" y="10737"/>
                    <a:pt x="6198" y="11033"/>
                    <a:pt x="6087" y="11329"/>
                  </a:cubicBezTo>
                  <a:cubicBezTo>
                    <a:pt x="6012" y="11588"/>
                    <a:pt x="5914" y="11848"/>
                    <a:pt x="5803" y="12095"/>
                  </a:cubicBezTo>
                  <a:cubicBezTo>
                    <a:pt x="5790" y="12193"/>
                    <a:pt x="5766" y="12292"/>
                    <a:pt x="5753" y="12403"/>
                  </a:cubicBezTo>
                  <a:cubicBezTo>
                    <a:pt x="5889" y="12243"/>
                    <a:pt x="6050" y="12095"/>
                    <a:pt x="6222" y="11983"/>
                  </a:cubicBezTo>
                  <a:cubicBezTo>
                    <a:pt x="6716" y="11662"/>
                    <a:pt x="7296" y="11490"/>
                    <a:pt x="7901" y="11465"/>
                  </a:cubicBezTo>
                  <a:cubicBezTo>
                    <a:pt x="8027" y="11437"/>
                    <a:pt x="8155" y="11424"/>
                    <a:pt x="8283" y="11424"/>
                  </a:cubicBezTo>
                  <a:cubicBezTo>
                    <a:pt x="8558" y="11424"/>
                    <a:pt x="8834" y="11487"/>
                    <a:pt x="9086" y="11613"/>
                  </a:cubicBezTo>
                  <a:cubicBezTo>
                    <a:pt x="9173" y="11008"/>
                    <a:pt x="9321" y="10403"/>
                    <a:pt x="9432" y="9811"/>
                  </a:cubicBezTo>
                  <a:cubicBezTo>
                    <a:pt x="9605" y="8873"/>
                    <a:pt x="9765" y="7935"/>
                    <a:pt x="9913" y="6996"/>
                  </a:cubicBezTo>
                  <a:cubicBezTo>
                    <a:pt x="10086" y="6009"/>
                    <a:pt x="10234" y="4923"/>
                    <a:pt x="9802" y="3972"/>
                  </a:cubicBezTo>
                  <a:cubicBezTo>
                    <a:pt x="9543" y="3404"/>
                    <a:pt x="9061" y="2972"/>
                    <a:pt x="8568" y="2614"/>
                  </a:cubicBezTo>
                  <a:cubicBezTo>
                    <a:pt x="8345" y="2466"/>
                    <a:pt x="8123" y="2318"/>
                    <a:pt x="7889" y="2182"/>
                  </a:cubicBezTo>
                  <a:cubicBezTo>
                    <a:pt x="7839" y="2479"/>
                    <a:pt x="7753" y="2763"/>
                    <a:pt x="7630" y="3022"/>
                  </a:cubicBezTo>
                  <a:cubicBezTo>
                    <a:pt x="7778" y="3059"/>
                    <a:pt x="7913" y="3219"/>
                    <a:pt x="7839" y="3355"/>
                  </a:cubicBezTo>
                  <a:cubicBezTo>
                    <a:pt x="7780" y="3452"/>
                    <a:pt x="7671" y="3481"/>
                    <a:pt x="7559" y="3481"/>
                  </a:cubicBezTo>
                  <a:cubicBezTo>
                    <a:pt x="7485" y="3481"/>
                    <a:pt x="7409" y="3468"/>
                    <a:pt x="7346" y="3454"/>
                  </a:cubicBezTo>
                  <a:cubicBezTo>
                    <a:pt x="7321" y="3454"/>
                    <a:pt x="7284" y="3441"/>
                    <a:pt x="7272" y="3429"/>
                  </a:cubicBezTo>
                  <a:cubicBezTo>
                    <a:pt x="7074" y="3355"/>
                    <a:pt x="6901" y="3269"/>
                    <a:pt x="6728" y="3158"/>
                  </a:cubicBezTo>
                  <a:cubicBezTo>
                    <a:pt x="6679" y="3133"/>
                    <a:pt x="6617" y="3108"/>
                    <a:pt x="6568" y="3071"/>
                  </a:cubicBezTo>
                  <a:cubicBezTo>
                    <a:pt x="6556" y="3071"/>
                    <a:pt x="6543" y="3059"/>
                    <a:pt x="6531" y="3046"/>
                  </a:cubicBezTo>
                  <a:cubicBezTo>
                    <a:pt x="6420" y="2985"/>
                    <a:pt x="6346" y="2874"/>
                    <a:pt x="6333" y="2750"/>
                  </a:cubicBezTo>
                  <a:cubicBezTo>
                    <a:pt x="6333" y="2603"/>
                    <a:pt x="6451" y="2541"/>
                    <a:pt x="6574" y="2541"/>
                  </a:cubicBezTo>
                  <a:cubicBezTo>
                    <a:pt x="6605" y="2541"/>
                    <a:pt x="6637" y="2545"/>
                    <a:pt x="6667" y="2553"/>
                  </a:cubicBezTo>
                  <a:lnTo>
                    <a:pt x="6667" y="2516"/>
                  </a:lnTo>
                  <a:cubicBezTo>
                    <a:pt x="6679" y="2380"/>
                    <a:pt x="6704" y="2256"/>
                    <a:pt x="6716" y="2121"/>
                  </a:cubicBezTo>
                  <a:cubicBezTo>
                    <a:pt x="6728" y="1948"/>
                    <a:pt x="6741" y="1763"/>
                    <a:pt x="6741" y="1578"/>
                  </a:cubicBezTo>
                  <a:cubicBezTo>
                    <a:pt x="6222" y="1294"/>
                    <a:pt x="5729" y="985"/>
                    <a:pt x="5198" y="738"/>
                  </a:cubicBezTo>
                  <a:cubicBezTo>
                    <a:pt x="4902" y="602"/>
                    <a:pt x="4593" y="467"/>
                    <a:pt x="4284" y="355"/>
                  </a:cubicBezTo>
                  <a:cubicBezTo>
                    <a:pt x="4112" y="467"/>
                    <a:pt x="3963" y="627"/>
                    <a:pt x="3852" y="800"/>
                  </a:cubicBezTo>
                  <a:cubicBezTo>
                    <a:pt x="3840" y="837"/>
                    <a:pt x="3815" y="862"/>
                    <a:pt x="3803" y="899"/>
                  </a:cubicBezTo>
                  <a:cubicBezTo>
                    <a:pt x="3963" y="899"/>
                    <a:pt x="4161" y="1071"/>
                    <a:pt x="4074" y="1220"/>
                  </a:cubicBezTo>
                  <a:cubicBezTo>
                    <a:pt x="4015" y="1339"/>
                    <a:pt x="3888" y="1372"/>
                    <a:pt x="3759" y="1372"/>
                  </a:cubicBezTo>
                  <a:cubicBezTo>
                    <a:pt x="3674" y="1372"/>
                    <a:pt x="3588" y="1358"/>
                    <a:pt x="3519" y="1343"/>
                  </a:cubicBezTo>
                  <a:cubicBezTo>
                    <a:pt x="3321" y="1281"/>
                    <a:pt x="3136" y="1207"/>
                    <a:pt x="2951" y="1121"/>
                  </a:cubicBezTo>
                  <a:cubicBezTo>
                    <a:pt x="2791" y="1047"/>
                    <a:pt x="2556" y="936"/>
                    <a:pt x="2531" y="738"/>
                  </a:cubicBezTo>
                  <a:cubicBezTo>
                    <a:pt x="2511" y="571"/>
                    <a:pt x="2657" y="510"/>
                    <a:pt x="2800" y="510"/>
                  </a:cubicBezTo>
                  <a:cubicBezTo>
                    <a:pt x="2826" y="510"/>
                    <a:pt x="2852" y="512"/>
                    <a:pt x="2877" y="516"/>
                  </a:cubicBezTo>
                  <a:cubicBezTo>
                    <a:pt x="2988" y="355"/>
                    <a:pt x="3112" y="195"/>
                    <a:pt x="3247" y="47"/>
                  </a:cubicBezTo>
                  <a:cubicBezTo>
                    <a:pt x="3053" y="17"/>
                    <a:pt x="2854" y="1"/>
                    <a:pt x="2654" y="1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>
              <a:off x="2524170" y="2066369"/>
              <a:ext cx="26095" cy="16564"/>
            </a:xfrm>
            <a:custGeom>
              <a:rect b="b" l="l" r="r" t="t"/>
              <a:pathLst>
                <a:path extrusionOk="0" h="212" w="334">
                  <a:moveTo>
                    <a:pt x="124" y="0"/>
                  </a:moveTo>
                  <a:cubicBezTo>
                    <a:pt x="87" y="74"/>
                    <a:pt x="38" y="136"/>
                    <a:pt x="1" y="198"/>
                  </a:cubicBezTo>
                  <a:cubicBezTo>
                    <a:pt x="25" y="210"/>
                    <a:pt x="50" y="210"/>
                    <a:pt x="75" y="210"/>
                  </a:cubicBezTo>
                  <a:cubicBezTo>
                    <a:pt x="95" y="210"/>
                    <a:pt x="121" y="211"/>
                    <a:pt x="148" y="211"/>
                  </a:cubicBezTo>
                  <a:cubicBezTo>
                    <a:pt x="202" y="211"/>
                    <a:pt x="260" y="206"/>
                    <a:pt x="285" y="173"/>
                  </a:cubicBezTo>
                  <a:cubicBezTo>
                    <a:pt x="334" y="124"/>
                    <a:pt x="285" y="87"/>
                    <a:pt x="248" y="62"/>
                  </a:cubicBezTo>
                  <a:cubicBezTo>
                    <a:pt x="211" y="25"/>
                    <a:pt x="161" y="13"/>
                    <a:pt x="124" y="0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>
              <a:off x="2328378" y="1826198"/>
              <a:ext cx="117742" cy="63754"/>
            </a:xfrm>
            <a:custGeom>
              <a:rect b="b" l="l" r="r" t="t"/>
              <a:pathLst>
                <a:path extrusionOk="0" h="816" w="1507">
                  <a:moveTo>
                    <a:pt x="470" y="1"/>
                  </a:moveTo>
                  <a:cubicBezTo>
                    <a:pt x="309" y="87"/>
                    <a:pt x="149" y="173"/>
                    <a:pt x="1" y="260"/>
                  </a:cubicBezTo>
                  <a:cubicBezTo>
                    <a:pt x="408" y="433"/>
                    <a:pt x="791" y="618"/>
                    <a:pt x="1186" y="815"/>
                  </a:cubicBezTo>
                  <a:cubicBezTo>
                    <a:pt x="1285" y="766"/>
                    <a:pt x="1396" y="704"/>
                    <a:pt x="1507" y="667"/>
                  </a:cubicBezTo>
                  <a:cubicBezTo>
                    <a:pt x="1346" y="445"/>
                    <a:pt x="1124" y="260"/>
                    <a:pt x="890" y="136"/>
                  </a:cubicBezTo>
                  <a:cubicBezTo>
                    <a:pt x="754" y="62"/>
                    <a:pt x="618" y="25"/>
                    <a:pt x="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>
              <a:off x="2159619" y="1764476"/>
              <a:ext cx="380102" cy="313536"/>
            </a:xfrm>
            <a:custGeom>
              <a:rect b="b" l="l" r="r" t="t"/>
              <a:pathLst>
                <a:path extrusionOk="0" h="4013" w="4865">
                  <a:moveTo>
                    <a:pt x="2576" y="1"/>
                  </a:moveTo>
                  <a:cubicBezTo>
                    <a:pt x="1478" y="1"/>
                    <a:pt x="469" y="637"/>
                    <a:pt x="1" y="1655"/>
                  </a:cubicBezTo>
                  <a:cubicBezTo>
                    <a:pt x="87" y="1716"/>
                    <a:pt x="198" y="1766"/>
                    <a:pt x="297" y="1803"/>
                  </a:cubicBezTo>
                  <a:cubicBezTo>
                    <a:pt x="445" y="1840"/>
                    <a:pt x="581" y="1889"/>
                    <a:pt x="729" y="1926"/>
                  </a:cubicBezTo>
                  <a:cubicBezTo>
                    <a:pt x="877" y="1544"/>
                    <a:pt x="1124" y="1210"/>
                    <a:pt x="1445" y="963"/>
                  </a:cubicBezTo>
                  <a:cubicBezTo>
                    <a:pt x="1752" y="724"/>
                    <a:pt x="2133" y="590"/>
                    <a:pt x="2530" y="590"/>
                  </a:cubicBezTo>
                  <a:cubicBezTo>
                    <a:pt x="2563" y="590"/>
                    <a:pt x="2596" y="591"/>
                    <a:pt x="2630" y="593"/>
                  </a:cubicBezTo>
                  <a:cubicBezTo>
                    <a:pt x="3062" y="605"/>
                    <a:pt x="3457" y="803"/>
                    <a:pt x="3741" y="1136"/>
                  </a:cubicBezTo>
                  <a:cubicBezTo>
                    <a:pt x="4037" y="1457"/>
                    <a:pt x="4198" y="1877"/>
                    <a:pt x="4198" y="2309"/>
                  </a:cubicBezTo>
                  <a:cubicBezTo>
                    <a:pt x="4198" y="2556"/>
                    <a:pt x="4161" y="2803"/>
                    <a:pt x="4087" y="3037"/>
                  </a:cubicBezTo>
                  <a:cubicBezTo>
                    <a:pt x="4062" y="3136"/>
                    <a:pt x="4025" y="3247"/>
                    <a:pt x="3963" y="3346"/>
                  </a:cubicBezTo>
                  <a:cubicBezTo>
                    <a:pt x="3914" y="3469"/>
                    <a:pt x="3877" y="3593"/>
                    <a:pt x="3852" y="3741"/>
                  </a:cubicBezTo>
                  <a:cubicBezTo>
                    <a:pt x="3914" y="3778"/>
                    <a:pt x="3988" y="3815"/>
                    <a:pt x="4062" y="3852"/>
                  </a:cubicBezTo>
                  <a:cubicBezTo>
                    <a:pt x="4198" y="3901"/>
                    <a:pt x="4333" y="3963"/>
                    <a:pt x="4469" y="4012"/>
                  </a:cubicBezTo>
                  <a:cubicBezTo>
                    <a:pt x="4605" y="3728"/>
                    <a:pt x="4704" y="3432"/>
                    <a:pt x="4765" y="3124"/>
                  </a:cubicBezTo>
                  <a:cubicBezTo>
                    <a:pt x="4827" y="2864"/>
                    <a:pt x="4864" y="2605"/>
                    <a:pt x="4852" y="2346"/>
                  </a:cubicBezTo>
                  <a:cubicBezTo>
                    <a:pt x="4840" y="1778"/>
                    <a:pt x="4630" y="1247"/>
                    <a:pt x="4259" y="828"/>
                  </a:cubicBezTo>
                  <a:cubicBezTo>
                    <a:pt x="3901" y="433"/>
                    <a:pt x="3371" y="75"/>
                    <a:pt x="2840" y="13"/>
                  </a:cubicBezTo>
                  <a:cubicBezTo>
                    <a:pt x="2752" y="5"/>
                    <a:pt x="2664" y="1"/>
                    <a:pt x="2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>
              <a:off x="2467292" y="1779555"/>
              <a:ext cx="267205" cy="219389"/>
            </a:xfrm>
            <a:custGeom>
              <a:rect b="b" l="l" r="r" t="t"/>
              <a:pathLst>
                <a:path extrusionOk="0" h="2808" w="3420">
                  <a:moveTo>
                    <a:pt x="806" y="1"/>
                  </a:moveTo>
                  <a:cubicBezTo>
                    <a:pt x="533" y="1"/>
                    <a:pt x="261" y="35"/>
                    <a:pt x="0" y="104"/>
                  </a:cubicBezTo>
                  <a:cubicBezTo>
                    <a:pt x="235" y="264"/>
                    <a:pt x="445" y="449"/>
                    <a:pt x="618" y="672"/>
                  </a:cubicBezTo>
                  <a:cubicBezTo>
                    <a:pt x="729" y="820"/>
                    <a:pt x="840" y="968"/>
                    <a:pt x="926" y="1141"/>
                  </a:cubicBezTo>
                  <a:cubicBezTo>
                    <a:pt x="1358" y="1202"/>
                    <a:pt x="1753" y="1400"/>
                    <a:pt x="2062" y="1709"/>
                  </a:cubicBezTo>
                  <a:cubicBezTo>
                    <a:pt x="2346" y="2005"/>
                    <a:pt x="2531" y="2400"/>
                    <a:pt x="2568" y="2807"/>
                  </a:cubicBezTo>
                  <a:cubicBezTo>
                    <a:pt x="2840" y="2696"/>
                    <a:pt x="3123" y="2610"/>
                    <a:pt x="3420" y="2536"/>
                  </a:cubicBezTo>
                  <a:cubicBezTo>
                    <a:pt x="3148" y="1462"/>
                    <a:pt x="2593" y="338"/>
                    <a:pt x="1457" y="67"/>
                  </a:cubicBezTo>
                  <a:cubicBezTo>
                    <a:pt x="1243" y="23"/>
                    <a:pt x="1024" y="1"/>
                    <a:pt x="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>
              <a:off x="2444166" y="2028710"/>
              <a:ext cx="18361" cy="22267"/>
            </a:xfrm>
            <a:custGeom>
              <a:rect b="b" l="l" r="r" t="t"/>
              <a:pathLst>
                <a:path extrusionOk="0" h="285" w="235">
                  <a:moveTo>
                    <a:pt x="235" y="1"/>
                  </a:moveTo>
                  <a:cubicBezTo>
                    <a:pt x="173" y="1"/>
                    <a:pt x="111" y="1"/>
                    <a:pt x="62" y="25"/>
                  </a:cubicBezTo>
                  <a:cubicBezTo>
                    <a:pt x="25" y="38"/>
                    <a:pt x="0" y="50"/>
                    <a:pt x="0" y="63"/>
                  </a:cubicBezTo>
                  <a:cubicBezTo>
                    <a:pt x="0" y="100"/>
                    <a:pt x="13" y="149"/>
                    <a:pt x="37" y="186"/>
                  </a:cubicBezTo>
                  <a:cubicBezTo>
                    <a:pt x="50" y="223"/>
                    <a:pt x="87" y="260"/>
                    <a:pt x="124" y="285"/>
                  </a:cubicBezTo>
                  <a:cubicBezTo>
                    <a:pt x="161" y="211"/>
                    <a:pt x="185" y="137"/>
                    <a:pt x="210" y="63"/>
                  </a:cubicBezTo>
                  <a:cubicBezTo>
                    <a:pt x="222" y="38"/>
                    <a:pt x="222" y="25"/>
                    <a:pt x="235" y="1"/>
                  </a:cubicBezTo>
                  <a:close/>
                </a:path>
              </a:pathLst>
            </a:custGeom>
            <a:solidFill>
              <a:srgbClr val="FF6E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>
              <a:off x="2458620" y="3001814"/>
              <a:ext cx="34768" cy="125633"/>
            </a:xfrm>
            <a:custGeom>
              <a:rect b="b" l="l" r="r" t="t"/>
              <a:pathLst>
                <a:path extrusionOk="0" h="1608" w="445">
                  <a:moveTo>
                    <a:pt x="161" y="1"/>
                  </a:moveTo>
                  <a:cubicBezTo>
                    <a:pt x="37" y="396"/>
                    <a:pt x="0" y="815"/>
                    <a:pt x="74" y="1223"/>
                  </a:cubicBezTo>
                  <a:cubicBezTo>
                    <a:pt x="87" y="1334"/>
                    <a:pt x="124" y="1445"/>
                    <a:pt x="185" y="1556"/>
                  </a:cubicBezTo>
                  <a:cubicBezTo>
                    <a:pt x="196" y="1577"/>
                    <a:pt x="216" y="1608"/>
                    <a:pt x="237" y="1608"/>
                  </a:cubicBezTo>
                  <a:cubicBezTo>
                    <a:pt x="240" y="1608"/>
                    <a:pt x="244" y="1607"/>
                    <a:pt x="247" y="1605"/>
                  </a:cubicBezTo>
                  <a:cubicBezTo>
                    <a:pt x="260" y="1605"/>
                    <a:pt x="321" y="1519"/>
                    <a:pt x="346" y="1494"/>
                  </a:cubicBezTo>
                  <a:cubicBezTo>
                    <a:pt x="358" y="1457"/>
                    <a:pt x="371" y="1433"/>
                    <a:pt x="383" y="1396"/>
                  </a:cubicBezTo>
                  <a:cubicBezTo>
                    <a:pt x="383" y="1359"/>
                    <a:pt x="395" y="1334"/>
                    <a:pt x="395" y="1297"/>
                  </a:cubicBezTo>
                  <a:cubicBezTo>
                    <a:pt x="420" y="1198"/>
                    <a:pt x="420" y="1099"/>
                    <a:pt x="420" y="1001"/>
                  </a:cubicBezTo>
                  <a:cubicBezTo>
                    <a:pt x="445" y="766"/>
                    <a:pt x="432" y="532"/>
                    <a:pt x="408" y="297"/>
                  </a:cubicBezTo>
                  <a:cubicBezTo>
                    <a:pt x="395" y="211"/>
                    <a:pt x="371" y="137"/>
                    <a:pt x="334" y="62"/>
                  </a:cubicBezTo>
                  <a:lnTo>
                    <a:pt x="321" y="38"/>
                  </a:lnTo>
                  <a:lnTo>
                    <a:pt x="321" y="25"/>
                  </a:lnTo>
                  <a:cubicBezTo>
                    <a:pt x="309" y="13"/>
                    <a:pt x="309" y="13"/>
                    <a:pt x="309" y="13"/>
                  </a:cubicBezTo>
                  <a:lnTo>
                    <a:pt x="297" y="1"/>
                  </a:ln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>
              <a:off x="2224232" y="2808912"/>
              <a:ext cx="190090" cy="550816"/>
            </a:xfrm>
            <a:custGeom>
              <a:rect b="b" l="l" r="r" t="t"/>
              <a:pathLst>
                <a:path extrusionOk="0" h="7050" w="2433">
                  <a:moveTo>
                    <a:pt x="2161" y="1"/>
                  </a:moveTo>
                  <a:cubicBezTo>
                    <a:pt x="1741" y="606"/>
                    <a:pt x="1494" y="1359"/>
                    <a:pt x="1210" y="2013"/>
                  </a:cubicBezTo>
                  <a:cubicBezTo>
                    <a:pt x="852" y="2840"/>
                    <a:pt x="556" y="3679"/>
                    <a:pt x="248" y="4531"/>
                  </a:cubicBezTo>
                  <a:cubicBezTo>
                    <a:pt x="124" y="4864"/>
                    <a:pt x="1" y="5210"/>
                    <a:pt x="87" y="5568"/>
                  </a:cubicBezTo>
                  <a:cubicBezTo>
                    <a:pt x="161" y="5926"/>
                    <a:pt x="445" y="6148"/>
                    <a:pt x="704" y="6383"/>
                  </a:cubicBezTo>
                  <a:cubicBezTo>
                    <a:pt x="976" y="6642"/>
                    <a:pt x="1285" y="6852"/>
                    <a:pt x="1630" y="7025"/>
                  </a:cubicBezTo>
                  <a:lnTo>
                    <a:pt x="1717" y="7049"/>
                  </a:lnTo>
                  <a:cubicBezTo>
                    <a:pt x="1729" y="6938"/>
                    <a:pt x="1741" y="6827"/>
                    <a:pt x="1766" y="6716"/>
                  </a:cubicBezTo>
                  <a:cubicBezTo>
                    <a:pt x="1791" y="6519"/>
                    <a:pt x="1828" y="6321"/>
                    <a:pt x="1852" y="6111"/>
                  </a:cubicBezTo>
                  <a:cubicBezTo>
                    <a:pt x="1889" y="5729"/>
                    <a:pt x="1951" y="5358"/>
                    <a:pt x="2000" y="4976"/>
                  </a:cubicBezTo>
                  <a:cubicBezTo>
                    <a:pt x="2124" y="4173"/>
                    <a:pt x="2247" y="3371"/>
                    <a:pt x="2297" y="2569"/>
                  </a:cubicBezTo>
                  <a:cubicBezTo>
                    <a:pt x="2297" y="2482"/>
                    <a:pt x="2433" y="186"/>
                    <a:pt x="2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1473956" y="2335291"/>
              <a:ext cx="832319" cy="951389"/>
            </a:xfrm>
            <a:custGeom>
              <a:rect b="b" l="l" r="r" t="t"/>
              <a:pathLst>
                <a:path extrusionOk="0" h="12177" w="10653">
                  <a:moveTo>
                    <a:pt x="2331" y="0"/>
                  </a:moveTo>
                  <a:cubicBezTo>
                    <a:pt x="1845" y="0"/>
                    <a:pt x="1362" y="83"/>
                    <a:pt x="938" y="298"/>
                  </a:cubicBezTo>
                  <a:cubicBezTo>
                    <a:pt x="593" y="484"/>
                    <a:pt x="272" y="718"/>
                    <a:pt x="0" y="990"/>
                  </a:cubicBezTo>
                  <a:cubicBezTo>
                    <a:pt x="62" y="977"/>
                    <a:pt x="124" y="953"/>
                    <a:pt x="185" y="940"/>
                  </a:cubicBezTo>
                  <a:cubicBezTo>
                    <a:pt x="478" y="885"/>
                    <a:pt x="769" y="860"/>
                    <a:pt x="1059" y="860"/>
                  </a:cubicBezTo>
                  <a:cubicBezTo>
                    <a:pt x="1736" y="860"/>
                    <a:pt x="2405" y="993"/>
                    <a:pt x="3061" y="1175"/>
                  </a:cubicBezTo>
                  <a:cubicBezTo>
                    <a:pt x="4160" y="1471"/>
                    <a:pt x="5222" y="1915"/>
                    <a:pt x="6197" y="2496"/>
                  </a:cubicBezTo>
                  <a:cubicBezTo>
                    <a:pt x="7110" y="3026"/>
                    <a:pt x="7950" y="3705"/>
                    <a:pt x="8517" y="4606"/>
                  </a:cubicBezTo>
                  <a:cubicBezTo>
                    <a:pt x="8826" y="5100"/>
                    <a:pt x="9011" y="5643"/>
                    <a:pt x="9085" y="6223"/>
                  </a:cubicBezTo>
                  <a:cubicBezTo>
                    <a:pt x="9122" y="6816"/>
                    <a:pt x="9048" y="7421"/>
                    <a:pt x="8863" y="7989"/>
                  </a:cubicBezTo>
                  <a:cubicBezTo>
                    <a:pt x="8555" y="9063"/>
                    <a:pt x="8061" y="10186"/>
                    <a:pt x="7271" y="11001"/>
                  </a:cubicBezTo>
                  <a:cubicBezTo>
                    <a:pt x="6913" y="11359"/>
                    <a:pt x="6481" y="11655"/>
                    <a:pt x="5950" y="11655"/>
                  </a:cubicBezTo>
                  <a:cubicBezTo>
                    <a:pt x="5678" y="11642"/>
                    <a:pt x="5394" y="11605"/>
                    <a:pt x="5123" y="11544"/>
                  </a:cubicBezTo>
                  <a:lnTo>
                    <a:pt x="5123" y="11544"/>
                  </a:lnTo>
                  <a:cubicBezTo>
                    <a:pt x="5407" y="11667"/>
                    <a:pt x="5703" y="11778"/>
                    <a:pt x="5999" y="11852"/>
                  </a:cubicBezTo>
                  <a:cubicBezTo>
                    <a:pt x="6530" y="12013"/>
                    <a:pt x="7061" y="12111"/>
                    <a:pt x="7604" y="12161"/>
                  </a:cubicBezTo>
                  <a:cubicBezTo>
                    <a:pt x="7721" y="12171"/>
                    <a:pt x="7839" y="12177"/>
                    <a:pt x="7957" y="12177"/>
                  </a:cubicBezTo>
                  <a:cubicBezTo>
                    <a:pt x="8289" y="12177"/>
                    <a:pt x="8618" y="12127"/>
                    <a:pt x="8900" y="11963"/>
                  </a:cubicBezTo>
                  <a:cubicBezTo>
                    <a:pt x="9122" y="11716"/>
                    <a:pt x="9307" y="11445"/>
                    <a:pt x="9468" y="11161"/>
                  </a:cubicBezTo>
                  <a:cubicBezTo>
                    <a:pt x="9517" y="10840"/>
                    <a:pt x="9604" y="10531"/>
                    <a:pt x="9715" y="10223"/>
                  </a:cubicBezTo>
                  <a:cubicBezTo>
                    <a:pt x="9851" y="9816"/>
                    <a:pt x="9986" y="9408"/>
                    <a:pt x="10147" y="9001"/>
                  </a:cubicBezTo>
                  <a:cubicBezTo>
                    <a:pt x="10233" y="8556"/>
                    <a:pt x="10307" y="8100"/>
                    <a:pt x="10381" y="7643"/>
                  </a:cubicBezTo>
                  <a:cubicBezTo>
                    <a:pt x="10493" y="6878"/>
                    <a:pt x="10653" y="6075"/>
                    <a:pt x="10554" y="5285"/>
                  </a:cubicBezTo>
                  <a:cubicBezTo>
                    <a:pt x="10455" y="4446"/>
                    <a:pt x="9962" y="3804"/>
                    <a:pt x="9345" y="3261"/>
                  </a:cubicBezTo>
                  <a:cubicBezTo>
                    <a:pt x="8234" y="2310"/>
                    <a:pt x="6999" y="1520"/>
                    <a:pt x="5666" y="903"/>
                  </a:cubicBezTo>
                  <a:cubicBezTo>
                    <a:pt x="4962" y="558"/>
                    <a:pt x="4209" y="298"/>
                    <a:pt x="3444" y="126"/>
                  </a:cubicBezTo>
                  <a:cubicBezTo>
                    <a:pt x="3088" y="50"/>
                    <a:pt x="2709" y="0"/>
                    <a:pt x="2331" y="0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1278164" y="2422874"/>
              <a:ext cx="897948" cy="804114"/>
            </a:xfrm>
            <a:custGeom>
              <a:rect b="b" l="l" r="r" t="t"/>
              <a:pathLst>
                <a:path extrusionOk="0" h="10292" w="11493">
                  <a:moveTo>
                    <a:pt x="2288" y="1039"/>
                  </a:moveTo>
                  <a:cubicBezTo>
                    <a:pt x="2439" y="1039"/>
                    <a:pt x="2596" y="1117"/>
                    <a:pt x="2716" y="1177"/>
                  </a:cubicBezTo>
                  <a:cubicBezTo>
                    <a:pt x="3025" y="1313"/>
                    <a:pt x="3333" y="1424"/>
                    <a:pt x="3654" y="1560"/>
                  </a:cubicBezTo>
                  <a:cubicBezTo>
                    <a:pt x="4308" y="1819"/>
                    <a:pt x="4950" y="2128"/>
                    <a:pt x="5592" y="2436"/>
                  </a:cubicBezTo>
                  <a:cubicBezTo>
                    <a:pt x="6222" y="2745"/>
                    <a:pt x="6876" y="3053"/>
                    <a:pt x="7505" y="3399"/>
                  </a:cubicBezTo>
                  <a:cubicBezTo>
                    <a:pt x="8123" y="3708"/>
                    <a:pt x="8728" y="4066"/>
                    <a:pt x="9308" y="4448"/>
                  </a:cubicBezTo>
                  <a:cubicBezTo>
                    <a:pt x="9555" y="4633"/>
                    <a:pt x="9826" y="4794"/>
                    <a:pt x="10073" y="4967"/>
                  </a:cubicBezTo>
                  <a:cubicBezTo>
                    <a:pt x="10332" y="5115"/>
                    <a:pt x="10554" y="5300"/>
                    <a:pt x="10740" y="5534"/>
                  </a:cubicBezTo>
                  <a:cubicBezTo>
                    <a:pt x="10770" y="5595"/>
                    <a:pt x="10718" y="5671"/>
                    <a:pt x="10658" y="5671"/>
                  </a:cubicBezTo>
                  <a:cubicBezTo>
                    <a:pt x="10644" y="5671"/>
                    <a:pt x="10630" y="5667"/>
                    <a:pt x="10616" y="5658"/>
                  </a:cubicBezTo>
                  <a:cubicBezTo>
                    <a:pt x="10542" y="5609"/>
                    <a:pt x="10468" y="5534"/>
                    <a:pt x="10394" y="5473"/>
                  </a:cubicBezTo>
                  <a:cubicBezTo>
                    <a:pt x="10394" y="5572"/>
                    <a:pt x="10394" y="5658"/>
                    <a:pt x="10369" y="5744"/>
                  </a:cubicBezTo>
                  <a:cubicBezTo>
                    <a:pt x="10332" y="6028"/>
                    <a:pt x="10246" y="6324"/>
                    <a:pt x="10135" y="6596"/>
                  </a:cubicBezTo>
                  <a:cubicBezTo>
                    <a:pt x="10098" y="6695"/>
                    <a:pt x="10061" y="6781"/>
                    <a:pt x="9999" y="6868"/>
                  </a:cubicBezTo>
                  <a:cubicBezTo>
                    <a:pt x="9937" y="6991"/>
                    <a:pt x="9826" y="7065"/>
                    <a:pt x="9690" y="7090"/>
                  </a:cubicBezTo>
                  <a:cubicBezTo>
                    <a:pt x="9687" y="7090"/>
                    <a:pt x="9683" y="7090"/>
                    <a:pt x="9680" y="7090"/>
                  </a:cubicBezTo>
                  <a:cubicBezTo>
                    <a:pt x="9432" y="7090"/>
                    <a:pt x="9468" y="6643"/>
                    <a:pt x="9493" y="6473"/>
                  </a:cubicBezTo>
                  <a:cubicBezTo>
                    <a:pt x="9542" y="6004"/>
                    <a:pt x="9727" y="5559"/>
                    <a:pt x="10024" y="5189"/>
                  </a:cubicBezTo>
                  <a:cubicBezTo>
                    <a:pt x="9950" y="5139"/>
                    <a:pt x="9875" y="5090"/>
                    <a:pt x="9801" y="5041"/>
                  </a:cubicBezTo>
                  <a:cubicBezTo>
                    <a:pt x="9518" y="4856"/>
                    <a:pt x="9246" y="4658"/>
                    <a:pt x="8962" y="4473"/>
                  </a:cubicBezTo>
                  <a:cubicBezTo>
                    <a:pt x="8394" y="4127"/>
                    <a:pt x="7814" y="3806"/>
                    <a:pt x="7222" y="3522"/>
                  </a:cubicBezTo>
                  <a:lnTo>
                    <a:pt x="7209" y="3522"/>
                  </a:lnTo>
                  <a:lnTo>
                    <a:pt x="5358" y="2597"/>
                  </a:lnTo>
                  <a:cubicBezTo>
                    <a:pt x="4740" y="2288"/>
                    <a:pt x="4123" y="1992"/>
                    <a:pt x="3494" y="1733"/>
                  </a:cubicBezTo>
                  <a:cubicBezTo>
                    <a:pt x="3247" y="1621"/>
                    <a:pt x="2988" y="1535"/>
                    <a:pt x="2741" y="1424"/>
                  </a:cubicBezTo>
                  <a:cubicBezTo>
                    <a:pt x="2580" y="1332"/>
                    <a:pt x="2366" y="1187"/>
                    <a:pt x="2168" y="1187"/>
                  </a:cubicBezTo>
                  <a:cubicBezTo>
                    <a:pt x="2153" y="1187"/>
                    <a:pt x="2138" y="1188"/>
                    <a:pt x="2123" y="1189"/>
                  </a:cubicBezTo>
                  <a:cubicBezTo>
                    <a:pt x="2074" y="1189"/>
                    <a:pt x="2062" y="1115"/>
                    <a:pt x="2099" y="1091"/>
                  </a:cubicBezTo>
                  <a:cubicBezTo>
                    <a:pt x="2159" y="1053"/>
                    <a:pt x="2223" y="1039"/>
                    <a:pt x="2288" y="1039"/>
                  </a:cubicBezTo>
                  <a:close/>
                  <a:moveTo>
                    <a:pt x="3587" y="0"/>
                  </a:moveTo>
                  <a:cubicBezTo>
                    <a:pt x="3094" y="0"/>
                    <a:pt x="2602" y="72"/>
                    <a:pt x="2161" y="251"/>
                  </a:cubicBezTo>
                  <a:lnTo>
                    <a:pt x="2136" y="251"/>
                  </a:lnTo>
                  <a:cubicBezTo>
                    <a:pt x="1914" y="498"/>
                    <a:pt x="1704" y="770"/>
                    <a:pt x="1519" y="1054"/>
                  </a:cubicBezTo>
                  <a:cubicBezTo>
                    <a:pt x="1025" y="1745"/>
                    <a:pt x="655" y="2510"/>
                    <a:pt x="395" y="3325"/>
                  </a:cubicBezTo>
                  <a:cubicBezTo>
                    <a:pt x="383" y="3337"/>
                    <a:pt x="383" y="3350"/>
                    <a:pt x="371" y="3362"/>
                  </a:cubicBezTo>
                  <a:cubicBezTo>
                    <a:pt x="223" y="3819"/>
                    <a:pt x="111" y="4288"/>
                    <a:pt x="62" y="4757"/>
                  </a:cubicBezTo>
                  <a:cubicBezTo>
                    <a:pt x="0" y="5238"/>
                    <a:pt x="74" y="5720"/>
                    <a:pt x="284" y="6152"/>
                  </a:cubicBezTo>
                  <a:cubicBezTo>
                    <a:pt x="531" y="6596"/>
                    <a:pt x="877" y="6979"/>
                    <a:pt x="1309" y="7275"/>
                  </a:cubicBezTo>
                  <a:cubicBezTo>
                    <a:pt x="2235" y="7942"/>
                    <a:pt x="3197" y="8596"/>
                    <a:pt x="4271" y="8991"/>
                  </a:cubicBezTo>
                  <a:cubicBezTo>
                    <a:pt x="4814" y="9201"/>
                    <a:pt x="5333" y="9435"/>
                    <a:pt x="5864" y="9657"/>
                  </a:cubicBezTo>
                  <a:cubicBezTo>
                    <a:pt x="6382" y="9867"/>
                    <a:pt x="6901" y="10028"/>
                    <a:pt x="7444" y="10139"/>
                  </a:cubicBezTo>
                  <a:cubicBezTo>
                    <a:pt x="7755" y="10211"/>
                    <a:pt x="8082" y="10292"/>
                    <a:pt x="8402" y="10292"/>
                  </a:cubicBezTo>
                  <a:cubicBezTo>
                    <a:pt x="8629" y="10292"/>
                    <a:pt x="8851" y="10251"/>
                    <a:pt x="9061" y="10139"/>
                  </a:cubicBezTo>
                  <a:cubicBezTo>
                    <a:pt x="9493" y="9880"/>
                    <a:pt x="9851" y="9509"/>
                    <a:pt x="10110" y="9065"/>
                  </a:cubicBezTo>
                  <a:cubicBezTo>
                    <a:pt x="10406" y="8583"/>
                    <a:pt x="10653" y="8065"/>
                    <a:pt x="10851" y="7534"/>
                  </a:cubicBezTo>
                  <a:cubicBezTo>
                    <a:pt x="11061" y="6991"/>
                    <a:pt x="11307" y="6423"/>
                    <a:pt x="11369" y="5843"/>
                  </a:cubicBezTo>
                  <a:cubicBezTo>
                    <a:pt x="11493" y="4707"/>
                    <a:pt x="11036" y="3683"/>
                    <a:pt x="10246" y="2881"/>
                  </a:cubicBezTo>
                  <a:cubicBezTo>
                    <a:pt x="9518" y="2177"/>
                    <a:pt x="8616" y="1634"/>
                    <a:pt x="7728" y="1177"/>
                  </a:cubicBezTo>
                  <a:cubicBezTo>
                    <a:pt x="6777" y="696"/>
                    <a:pt x="5765" y="338"/>
                    <a:pt x="4728" y="116"/>
                  </a:cubicBezTo>
                  <a:cubicBezTo>
                    <a:pt x="4364" y="45"/>
                    <a:pt x="3975" y="0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2646677" y="1981520"/>
              <a:ext cx="394556" cy="1221953"/>
            </a:xfrm>
            <a:custGeom>
              <a:rect b="b" l="l" r="r" t="t"/>
              <a:pathLst>
                <a:path extrusionOk="0" h="15640" w="5050">
                  <a:moveTo>
                    <a:pt x="2147" y="1"/>
                  </a:moveTo>
                  <a:cubicBezTo>
                    <a:pt x="1422" y="1"/>
                    <a:pt x="670" y="256"/>
                    <a:pt x="0" y="481"/>
                  </a:cubicBezTo>
                  <a:cubicBezTo>
                    <a:pt x="235" y="654"/>
                    <a:pt x="445" y="864"/>
                    <a:pt x="642" y="1086"/>
                  </a:cubicBezTo>
                  <a:cubicBezTo>
                    <a:pt x="741" y="1197"/>
                    <a:pt x="827" y="1321"/>
                    <a:pt x="902" y="1457"/>
                  </a:cubicBezTo>
                  <a:cubicBezTo>
                    <a:pt x="1229" y="1278"/>
                    <a:pt x="1586" y="1192"/>
                    <a:pt x="1941" y="1192"/>
                  </a:cubicBezTo>
                  <a:cubicBezTo>
                    <a:pt x="2497" y="1192"/>
                    <a:pt x="3047" y="1403"/>
                    <a:pt x="3469" y="1802"/>
                  </a:cubicBezTo>
                  <a:cubicBezTo>
                    <a:pt x="4234" y="2555"/>
                    <a:pt x="4037" y="3851"/>
                    <a:pt x="3716" y="4765"/>
                  </a:cubicBezTo>
                  <a:cubicBezTo>
                    <a:pt x="3259" y="6036"/>
                    <a:pt x="2457" y="7184"/>
                    <a:pt x="2247" y="8542"/>
                  </a:cubicBezTo>
                  <a:cubicBezTo>
                    <a:pt x="2037" y="9900"/>
                    <a:pt x="2654" y="11307"/>
                    <a:pt x="2049" y="12615"/>
                  </a:cubicBezTo>
                  <a:cubicBezTo>
                    <a:pt x="1766" y="13220"/>
                    <a:pt x="1321" y="13726"/>
                    <a:pt x="778" y="14109"/>
                  </a:cubicBezTo>
                  <a:cubicBezTo>
                    <a:pt x="679" y="14627"/>
                    <a:pt x="544" y="15134"/>
                    <a:pt x="395" y="15640"/>
                  </a:cubicBezTo>
                  <a:cubicBezTo>
                    <a:pt x="642" y="15479"/>
                    <a:pt x="902" y="15343"/>
                    <a:pt x="1148" y="15171"/>
                  </a:cubicBezTo>
                  <a:cubicBezTo>
                    <a:pt x="1494" y="14961"/>
                    <a:pt x="1803" y="14701"/>
                    <a:pt x="2074" y="14418"/>
                  </a:cubicBezTo>
                  <a:cubicBezTo>
                    <a:pt x="2370" y="14109"/>
                    <a:pt x="2543" y="13714"/>
                    <a:pt x="2568" y="13282"/>
                  </a:cubicBezTo>
                  <a:cubicBezTo>
                    <a:pt x="2568" y="12875"/>
                    <a:pt x="2531" y="12455"/>
                    <a:pt x="2556" y="12048"/>
                  </a:cubicBezTo>
                  <a:cubicBezTo>
                    <a:pt x="2580" y="11319"/>
                    <a:pt x="2728" y="10591"/>
                    <a:pt x="3000" y="9912"/>
                  </a:cubicBezTo>
                  <a:cubicBezTo>
                    <a:pt x="3284" y="9221"/>
                    <a:pt x="3617" y="8554"/>
                    <a:pt x="3938" y="7875"/>
                  </a:cubicBezTo>
                  <a:cubicBezTo>
                    <a:pt x="4284" y="7209"/>
                    <a:pt x="4568" y="6517"/>
                    <a:pt x="4790" y="5802"/>
                  </a:cubicBezTo>
                  <a:cubicBezTo>
                    <a:pt x="4975" y="5123"/>
                    <a:pt x="5049" y="4431"/>
                    <a:pt x="5000" y="3740"/>
                  </a:cubicBezTo>
                  <a:cubicBezTo>
                    <a:pt x="4901" y="2518"/>
                    <a:pt x="4494" y="1000"/>
                    <a:pt x="3370" y="321"/>
                  </a:cubicBezTo>
                  <a:cubicBezTo>
                    <a:pt x="2987" y="88"/>
                    <a:pt x="2572" y="1"/>
                    <a:pt x="2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2374709" y="2957437"/>
              <a:ext cx="326036" cy="409089"/>
            </a:xfrm>
            <a:custGeom>
              <a:rect b="b" l="l" r="r" t="t"/>
              <a:pathLst>
                <a:path extrusionOk="0" h="5236" w="4173">
                  <a:moveTo>
                    <a:pt x="4173" y="1"/>
                  </a:moveTo>
                  <a:lnTo>
                    <a:pt x="4173" y="1"/>
                  </a:lnTo>
                  <a:cubicBezTo>
                    <a:pt x="3963" y="124"/>
                    <a:pt x="3728" y="198"/>
                    <a:pt x="3481" y="235"/>
                  </a:cubicBezTo>
                  <a:cubicBezTo>
                    <a:pt x="3185" y="285"/>
                    <a:pt x="2901" y="334"/>
                    <a:pt x="2605" y="384"/>
                  </a:cubicBezTo>
                  <a:cubicBezTo>
                    <a:pt x="2284" y="445"/>
                    <a:pt x="1963" y="507"/>
                    <a:pt x="1630" y="556"/>
                  </a:cubicBezTo>
                  <a:lnTo>
                    <a:pt x="1580" y="556"/>
                  </a:lnTo>
                  <a:cubicBezTo>
                    <a:pt x="1617" y="643"/>
                    <a:pt x="1642" y="729"/>
                    <a:pt x="1654" y="828"/>
                  </a:cubicBezTo>
                  <a:cubicBezTo>
                    <a:pt x="1679" y="1112"/>
                    <a:pt x="1679" y="1396"/>
                    <a:pt x="1654" y="1680"/>
                  </a:cubicBezTo>
                  <a:cubicBezTo>
                    <a:pt x="1630" y="1877"/>
                    <a:pt x="1605" y="2161"/>
                    <a:pt x="1408" y="2285"/>
                  </a:cubicBezTo>
                  <a:cubicBezTo>
                    <a:pt x="1372" y="2306"/>
                    <a:pt x="1339" y="2316"/>
                    <a:pt x="1309" y="2316"/>
                  </a:cubicBezTo>
                  <a:cubicBezTo>
                    <a:pt x="1120" y="2316"/>
                    <a:pt x="1034" y="1929"/>
                    <a:pt x="1013" y="1791"/>
                  </a:cubicBezTo>
                  <a:cubicBezTo>
                    <a:pt x="951" y="1383"/>
                    <a:pt x="988" y="951"/>
                    <a:pt x="1136" y="569"/>
                  </a:cubicBezTo>
                  <a:cubicBezTo>
                    <a:pt x="963" y="556"/>
                    <a:pt x="790" y="532"/>
                    <a:pt x="630" y="507"/>
                  </a:cubicBezTo>
                  <a:cubicBezTo>
                    <a:pt x="618" y="779"/>
                    <a:pt x="605" y="1063"/>
                    <a:pt x="568" y="1334"/>
                  </a:cubicBezTo>
                  <a:cubicBezTo>
                    <a:pt x="507" y="2013"/>
                    <a:pt x="420" y="2692"/>
                    <a:pt x="309" y="3371"/>
                  </a:cubicBezTo>
                  <a:cubicBezTo>
                    <a:pt x="260" y="3716"/>
                    <a:pt x="210" y="4062"/>
                    <a:pt x="149" y="4395"/>
                  </a:cubicBezTo>
                  <a:cubicBezTo>
                    <a:pt x="124" y="4568"/>
                    <a:pt x="87" y="4741"/>
                    <a:pt x="50" y="4914"/>
                  </a:cubicBezTo>
                  <a:cubicBezTo>
                    <a:pt x="25" y="5013"/>
                    <a:pt x="25" y="5111"/>
                    <a:pt x="0" y="5210"/>
                  </a:cubicBezTo>
                  <a:cubicBezTo>
                    <a:pt x="135" y="5226"/>
                    <a:pt x="272" y="5235"/>
                    <a:pt x="410" y="5235"/>
                  </a:cubicBezTo>
                  <a:cubicBezTo>
                    <a:pt x="587" y="5235"/>
                    <a:pt x="765" y="5220"/>
                    <a:pt x="939" y="5185"/>
                  </a:cubicBezTo>
                  <a:cubicBezTo>
                    <a:pt x="1358" y="5099"/>
                    <a:pt x="1766" y="5000"/>
                    <a:pt x="2173" y="4877"/>
                  </a:cubicBezTo>
                  <a:cubicBezTo>
                    <a:pt x="2506" y="4778"/>
                    <a:pt x="2790" y="4729"/>
                    <a:pt x="3025" y="4457"/>
                  </a:cubicBezTo>
                  <a:cubicBezTo>
                    <a:pt x="3432" y="3988"/>
                    <a:pt x="3555" y="3309"/>
                    <a:pt x="3716" y="2729"/>
                  </a:cubicBezTo>
                  <a:cubicBezTo>
                    <a:pt x="3938" y="1902"/>
                    <a:pt x="4086" y="1050"/>
                    <a:pt x="4160" y="198"/>
                  </a:cubicBezTo>
                  <a:cubicBezTo>
                    <a:pt x="4160" y="149"/>
                    <a:pt x="4160" y="75"/>
                    <a:pt x="4173" y="1"/>
                  </a:cubicBezTo>
                  <a:close/>
                </a:path>
              </a:pathLst>
            </a:custGeom>
            <a:solidFill>
              <a:srgbClr val="FFA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2029455" y="2833055"/>
              <a:ext cx="47347" cy="131493"/>
            </a:xfrm>
            <a:custGeom>
              <a:rect b="b" l="l" r="r" t="t"/>
              <a:pathLst>
                <a:path extrusionOk="0" h="1683" w="606">
                  <a:moveTo>
                    <a:pt x="482" y="1"/>
                  </a:moveTo>
                  <a:cubicBezTo>
                    <a:pt x="222" y="371"/>
                    <a:pt x="62" y="803"/>
                    <a:pt x="13" y="1260"/>
                  </a:cubicBezTo>
                  <a:cubicBezTo>
                    <a:pt x="0" y="1358"/>
                    <a:pt x="0" y="1469"/>
                    <a:pt x="25" y="1581"/>
                  </a:cubicBezTo>
                  <a:cubicBezTo>
                    <a:pt x="42" y="1640"/>
                    <a:pt x="53" y="1682"/>
                    <a:pt x="87" y="1682"/>
                  </a:cubicBezTo>
                  <a:cubicBezTo>
                    <a:pt x="102" y="1682"/>
                    <a:pt x="122" y="1674"/>
                    <a:pt x="148" y="1655"/>
                  </a:cubicBezTo>
                  <a:cubicBezTo>
                    <a:pt x="173" y="1630"/>
                    <a:pt x="210" y="1605"/>
                    <a:pt x="235" y="1581"/>
                  </a:cubicBezTo>
                  <a:cubicBezTo>
                    <a:pt x="253" y="1562"/>
                    <a:pt x="253" y="1562"/>
                    <a:pt x="252" y="1562"/>
                  </a:cubicBezTo>
                  <a:cubicBezTo>
                    <a:pt x="250" y="1562"/>
                    <a:pt x="247" y="1562"/>
                    <a:pt x="259" y="1544"/>
                  </a:cubicBezTo>
                  <a:cubicBezTo>
                    <a:pt x="272" y="1519"/>
                    <a:pt x="284" y="1494"/>
                    <a:pt x="309" y="1457"/>
                  </a:cubicBezTo>
                  <a:cubicBezTo>
                    <a:pt x="346" y="1371"/>
                    <a:pt x="383" y="1272"/>
                    <a:pt x="408" y="1186"/>
                  </a:cubicBezTo>
                  <a:cubicBezTo>
                    <a:pt x="494" y="939"/>
                    <a:pt x="556" y="692"/>
                    <a:pt x="593" y="445"/>
                  </a:cubicBezTo>
                  <a:cubicBezTo>
                    <a:pt x="605" y="359"/>
                    <a:pt x="605" y="272"/>
                    <a:pt x="593" y="186"/>
                  </a:cubicBezTo>
                  <a:cubicBezTo>
                    <a:pt x="580" y="161"/>
                    <a:pt x="568" y="136"/>
                    <a:pt x="556" y="112"/>
                  </a:cubicBezTo>
                  <a:lnTo>
                    <a:pt x="519" y="87"/>
                  </a:lnTo>
                  <a:cubicBezTo>
                    <a:pt x="506" y="62"/>
                    <a:pt x="506" y="50"/>
                    <a:pt x="519" y="25"/>
                  </a:cubicBezTo>
                  <a:lnTo>
                    <a:pt x="482" y="1"/>
                  </a:ln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2723791" y="2097230"/>
              <a:ext cx="25158" cy="67582"/>
            </a:xfrm>
            <a:custGeom>
              <a:rect b="b" l="l" r="r" t="t"/>
              <a:pathLst>
                <a:path extrusionOk="0" h="865" w="322">
                  <a:moveTo>
                    <a:pt x="322" y="0"/>
                  </a:moveTo>
                  <a:cubicBezTo>
                    <a:pt x="211" y="37"/>
                    <a:pt x="100" y="74"/>
                    <a:pt x="1" y="124"/>
                  </a:cubicBezTo>
                  <a:cubicBezTo>
                    <a:pt x="112" y="358"/>
                    <a:pt x="211" y="605"/>
                    <a:pt x="260" y="864"/>
                  </a:cubicBezTo>
                  <a:cubicBezTo>
                    <a:pt x="310" y="580"/>
                    <a:pt x="322" y="29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2329394" y="2316149"/>
              <a:ext cx="62738" cy="122273"/>
            </a:xfrm>
            <a:custGeom>
              <a:rect b="b" l="l" r="r" t="t"/>
              <a:pathLst>
                <a:path extrusionOk="0" h="1565" w="803">
                  <a:moveTo>
                    <a:pt x="704" y="0"/>
                  </a:moveTo>
                  <a:cubicBezTo>
                    <a:pt x="395" y="321"/>
                    <a:pt x="173" y="692"/>
                    <a:pt x="50" y="1111"/>
                  </a:cubicBezTo>
                  <a:cubicBezTo>
                    <a:pt x="25" y="1210"/>
                    <a:pt x="0" y="1333"/>
                    <a:pt x="0" y="1444"/>
                  </a:cubicBezTo>
                  <a:cubicBezTo>
                    <a:pt x="0" y="1482"/>
                    <a:pt x="0" y="1519"/>
                    <a:pt x="25" y="1556"/>
                  </a:cubicBezTo>
                  <a:cubicBezTo>
                    <a:pt x="31" y="1562"/>
                    <a:pt x="37" y="1565"/>
                    <a:pt x="45" y="1565"/>
                  </a:cubicBezTo>
                  <a:cubicBezTo>
                    <a:pt x="53" y="1565"/>
                    <a:pt x="62" y="1562"/>
                    <a:pt x="74" y="1556"/>
                  </a:cubicBezTo>
                  <a:cubicBezTo>
                    <a:pt x="259" y="1494"/>
                    <a:pt x="358" y="1284"/>
                    <a:pt x="445" y="1136"/>
                  </a:cubicBezTo>
                  <a:cubicBezTo>
                    <a:pt x="568" y="914"/>
                    <a:pt x="667" y="679"/>
                    <a:pt x="753" y="432"/>
                  </a:cubicBezTo>
                  <a:cubicBezTo>
                    <a:pt x="790" y="346"/>
                    <a:pt x="803" y="259"/>
                    <a:pt x="803" y="161"/>
                  </a:cubicBezTo>
                  <a:lnTo>
                    <a:pt x="803" y="124"/>
                  </a:lnTo>
                  <a:cubicBezTo>
                    <a:pt x="766" y="124"/>
                    <a:pt x="729" y="99"/>
                    <a:pt x="716" y="50"/>
                  </a:cubicBezTo>
                  <a:cubicBezTo>
                    <a:pt x="716" y="37"/>
                    <a:pt x="704" y="25"/>
                    <a:pt x="704" y="0"/>
                  </a:cubicBezTo>
                  <a:close/>
                </a:path>
              </a:pathLst>
            </a:custGeom>
            <a:solidFill>
              <a:srgbClr val="7E64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1645606" y="1917454"/>
              <a:ext cx="852633" cy="1012096"/>
            </a:xfrm>
            <a:custGeom>
              <a:rect b="b" l="l" r="r" t="t"/>
              <a:pathLst>
                <a:path extrusionOk="0" h="12954" w="10913">
                  <a:moveTo>
                    <a:pt x="4106" y="1542"/>
                  </a:moveTo>
                  <a:cubicBezTo>
                    <a:pt x="4199" y="1542"/>
                    <a:pt x="4291" y="1544"/>
                    <a:pt x="4382" y="1548"/>
                  </a:cubicBezTo>
                  <a:cubicBezTo>
                    <a:pt x="5617" y="1585"/>
                    <a:pt x="6814" y="1980"/>
                    <a:pt x="7826" y="2696"/>
                  </a:cubicBezTo>
                  <a:cubicBezTo>
                    <a:pt x="8271" y="3005"/>
                    <a:pt x="8678" y="3363"/>
                    <a:pt x="9048" y="3770"/>
                  </a:cubicBezTo>
                  <a:cubicBezTo>
                    <a:pt x="9357" y="4128"/>
                    <a:pt x="9703" y="4610"/>
                    <a:pt x="9666" y="5103"/>
                  </a:cubicBezTo>
                  <a:cubicBezTo>
                    <a:pt x="9703" y="5140"/>
                    <a:pt x="9727" y="5190"/>
                    <a:pt x="9740" y="5239"/>
                  </a:cubicBezTo>
                  <a:cubicBezTo>
                    <a:pt x="9740" y="5362"/>
                    <a:pt x="9715" y="5498"/>
                    <a:pt x="9666" y="5609"/>
                  </a:cubicBezTo>
                  <a:cubicBezTo>
                    <a:pt x="9567" y="5893"/>
                    <a:pt x="9431" y="6165"/>
                    <a:pt x="9271" y="6412"/>
                  </a:cubicBezTo>
                  <a:cubicBezTo>
                    <a:pt x="9221" y="6510"/>
                    <a:pt x="9160" y="6585"/>
                    <a:pt x="9086" y="6659"/>
                  </a:cubicBezTo>
                  <a:cubicBezTo>
                    <a:pt x="8999" y="6757"/>
                    <a:pt x="8876" y="6807"/>
                    <a:pt x="8740" y="6807"/>
                  </a:cubicBezTo>
                  <a:cubicBezTo>
                    <a:pt x="8505" y="6733"/>
                    <a:pt x="8629" y="6313"/>
                    <a:pt x="8678" y="6152"/>
                  </a:cubicBezTo>
                  <a:cubicBezTo>
                    <a:pt x="8814" y="5708"/>
                    <a:pt x="9073" y="5325"/>
                    <a:pt x="9406" y="5017"/>
                  </a:cubicBezTo>
                  <a:cubicBezTo>
                    <a:pt x="9234" y="4535"/>
                    <a:pt x="8950" y="4091"/>
                    <a:pt x="8579" y="3733"/>
                  </a:cubicBezTo>
                  <a:cubicBezTo>
                    <a:pt x="7826" y="2931"/>
                    <a:pt x="6876" y="2351"/>
                    <a:pt x="5827" y="2017"/>
                  </a:cubicBezTo>
                  <a:cubicBezTo>
                    <a:pt x="5308" y="1857"/>
                    <a:pt x="4777" y="1783"/>
                    <a:pt x="4247" y="1758"/>
                  </a:cubicBezTo>
                  <a:cubicBezTo>
                    <a:pt x="4155" y="1756"/>
                    <a:pt x="4059" y="1754"/>
                    <a:pt x="3962" y="1754"/>
                  </a:cubicBezTo>
                  <a:cubicBezTo>
                    <a:pt x="3537" y="1754"/>
                    <a:pt x="3078" y="1789"/>
                    <a:pt x="2716" y="1980"/>
                  </a:cubicBezTo>
                  <a:cubicBezTo>
                    <a:pt x="2706" y="1987"/>
                    <a:pt x="2695" y="1989"/>
                    <a:pt x="2686" y="1989"/>
                  </a:cubicBezTo>
                  <a:cubicBezTo>
                    <a:pt x="2641" y="1989"/>
                    <a:pt x="2615" y="1925"/>
                    <a:pt x="2667" y="1894"/>
                  </a:cubicBezTo>
                  <a:cubicBezTo>
                    <a:pt x="3095" y="1612"/>
                    <a:pt x="3602" y="1542"/>
                    <a:pt x="4106" y="1542"/>
                  </a:cubicBezTo>
                  <a:close/>
                  <a:moveTo>
                    <a:pt x="4727" y="0"/>
                  </a:moveTo>
                  <a:cubicBezTo>
                    <a:pt x="4325" y="0"/>
                    <a:pt x="3931" y="73"/>
                    <a:pt x="3568" y="252"/>
                  </a:cubicBezTo>
                  <a:cubicBezTo>
                    <a:pt x="3309" y="561"/>
                    <a:pt x="3074" y="906"/>
                    <a:pt x="2827" y="1227"/>
                  </a:cubicBezTo>
                  <a:cubicBezTo>
                    <a:pt x="2346" y="1857"/>
                    <a:pt x="1889" y="2499"/>
                    <a:pt x="1420" y="3128"/>
                  </a:cubicBezTo>
                  <a:cubicBezTo>
                    <a:pt x="988" y="3721"/>
                    <a:pt x="568" y="4301"/>
                    <a:pt x="136" y="4881"/>
                  </a:cubicBezTo>
                  <a:cubicBezTo>
                    <a:pt x="87" y="4943"/>
                    <a:pt x="50" y="5017"/>
                    <a:pt x="0" y="5079"/>
                  </a:cubicBezTo>
                  <a:cubicBezTo>
                    <a:pt x="95" y="5074"/>
                    <a:pt x="190" y="5072"/>
                    <a:pt x="285" y="5072"/>
                  </a:cubicBezTo>
                  <a:cubicBezTo>
                    <a:pt x="761" y="5072"/>
                    <a:pt x="1241" y="5124"/>
                    <a:pt x="1704" y="5227"/>
                  </a:cubicBezTo>
                  <a:cubicBezTo>
                    <a:pt x="2469" y="5400"/>
                    <a:pt x="3210" y="5659"/>
                    <a:pt x="3901" y="6004"/>
                  </a:cubicBezTo>
                  <a:cubicBezTo>
                    <a:pt x="4580" y="6338"/>
                    <a:pt x="5234" y="6720"/>
                    <a:pt x="5864" y="7140"/>
                  </a:cubicBezTo>
                  <a:cubicBezTo>
                    <a:pt x="6592" y="7597"/>
                    <a:pt x="7259" y="8152"/>
                    <a:pt x="7851" y="8782"/>
                  </a:cubicBezTo>
                  <a:cubicBezTo>
                    <a:pt x="8876" y="9905"/>
                    <a:pt x="8728" y="11534"/>
                    <a:pt x="8518" y="12954"/>
                  </a:cubicBezTo>
                  <a:lnTo>
                    <a:pt x="8567" y="12855"/>
                  </a:lnTo>
                  <a:cubicBezTo>
                    <a:pt x="8740" y="12448"/>
                    <a:pt x="8937" y="12053"/>
                    <a:pt x="9160" y="11670"/>
                  </a:cubicBezTo>
                  <a:cubicBezTo>
                    <a:pt x="9209" y="11510"/>
                    <a:pt x="9271" y="11349"/>
                    <a:pt x="9308" y="11176"/>
                  </a:cubicBezTo>
                  <a:cubicBezTo>
                    <a:pt x="9332" y="11078"/>
                    <a:pt x="9357" y="10979"/>
                    <a:pt x="9394" y="10893"/>
                  </a:cubicBezTo>
                  <a:cubicBezTo>
                    <a:pt x="9382" y="10868"/>
                    <a:pt x="9382" y="10856"/>
                    <a:pt x="9394" y="10843"/>
                  </a:cubicBezTo>
                  <a:cubicBezTo>
                    <a:pt x="9456" y="10510"/>
                    <a:pt x="9555" y="10189"/>
                    <a:pt x="9666" y="9868"/>
                  </a:cubicBezTo>
                  <a:cubicBezTo>
                    <a:pt x="9752" y="9559"/>
                    <a:pt x="9863" y="9263"/>
                    <a:pt x="9974" y="8967"/>
                  </a:cubicBezTo>
                  <a:cubicBezTo>
                    <a:pt x="10196" y="8350"/>
                    <a:pt x="10419" y="7745"/>
                    <a:pt x="10591" y="7115"/>
                  </a:cubicBezTo>
                  <a:cubicBezTo>
                    <a:pt x="10740" y="6585"/>
                    <a:pt x="10826" y="6029"/>
                    <a:pt x="10863" y="5474"/>
                  </a:cubicBezTo>
                  <a:cubicBezTo>
                    <a:pt x="10900" y="4918"/>
                    <a:pt x="10912" y="4313"/>
                    <a:pt x="10727" y="3782"/>
                  </a:cubicBezTo>
                  <a:cubicBezTo>
                    <a:pt x="10369" y="2746"/>
                    <a:pt x="9406" y="1968"/>
                    <a:pt x="8518" y="1412"/>
                  </a:cubicBezTo>
                  <a:cubicBezTo>
                    <a:pt x="7703" y="869"/>
                    <a:pt x="6802" y="450"/>
                    <a:pt x="5864" y="166"/>
                  </a:cubicBezTo>
                  <a:cubicBezTo>
                    <a:pt x="5488" y="64"/>
                    <a:pt x="5104" y="0"/>
                    <a:pt x="4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2400726" y="2731799"/>
              <a:ext cx="309707" cy="258532"/>
            </a:xfrm>
            <a:custGeom>
              <a:rect b="b" l="l" r="r" t="t"/>
              <a:pathLst>
                <a:path extrusionOk="0" h="3309" w="3964">
                  <a:moveTo>
                    <a:pt x="2112" y="0"/>
                  </a:moveTo>
                  <a:cubicBezTo>
                    <a:pt x="1803" y="13"/>
                    <a:pt x="1494" y="62"/>
                    <a:pt x="1186" y="136"/>
                  </a:cubicBezTo>
                  <a:cubicBezTo>
                    <a:pt x="828" y="223"/>
                    <a:pt x="470" y="334"/>
                    <a:pt x="198" y="605"/>
                  </a:cubicBezTo>
                  <a:cubicBezTo>
                    <a:pt x="136" y="692"/>
                    <a:pt x="62" y="766"/>
                    <a:pt x="1" y="852"/>
                  </a:cubicBezTo>
                  <a:cubicBezTo>
                    <a:pt x="161" y="914"/>
                    <a:pt x="223" y="1198"/>
                    <a:pt x="248" y="1346"/>
                  </a:cubicBezTo>
                  <a:cubicBezTo>
                    <a:pt x="297" y="1642"/>
                    <a:pt x="309" y="1938"/>
                    <a:pt x="309" y="2235"/>
                  </a:cubicBezTo>
                  <a:cubicBezTo>
                    <a:pt x="309" y="2593"/>
                    <a:pt x="297" y="2938"/>
                    <a:pt x="297" y="3296"/>
                  </a:cubicBezTo>
                  <a:cubicBezTo>
                    <a:pt x="386" y="3305"/>
                    <a:pt x="476" y="3309"/>
                    <a:pt x="566" y="3309"/>
                  </a:cubicBezTo>
                  <a:cubicBezTo>
                    <a:pt x="1133" y="3309"/>
                    <a:pt x="1704" y="3156"/>
                    <a:pt x="2247" y="3049"/>
                  </a:cubicBezTo>
                  <a:cubicBezTo>
                    <a:pt x="2531" y="2988"/>
                    <a:pt x="2803" y="2951"/>
                    <a:pt x="3087" y="2889"/>
                  </a:cubicBezTo>
                  <a:cubicBezTo>
                    <a:pt x="3346" y="2840"/>
                    <a:pt x="3593" y="2753"/>
                    <a:pt x="3864" y="2716"/>
                  </a:cubicBezTo>
                  <a:cubicBezTo>
                    <a:pt x="3926" y="2050"/>
                    <a:pt x="3963" y="1309"/>
                    <a:pt x="3655" y="729"/>
                  </a:cubicBezTo>
                  <a:cubicBezTo>
                    <a:pt x="3358" y="198"/>
                    <a:pt x="2692" y="13"/>
                    <a:pt x="2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1846164" y="2034492"/>
              <a:ext cx="562380" cy="416745"/>
            </a:xfrm>
            <a:custGeom>
              <a:rect b="b" l="l" r="r" t="t"/>
              <a:pathLst>
                <a:path extrusionOk="0" h="5334" w="7198">
                  <a:moveTo>
                    <a:pt x="6864" y="3667"/>
                  </a:moveTo>
                  <a:cubicBezTo>
                    <a:pt x="6877" y="3716"/>
                    <a:pt x="6914" y="3753"/>
                    <a:pt x="6963" y="3766"/>
                  </a:cubicBezTo>
                  <a:lnTo>
                    <a:pt x="6963" y="3778"/>
                  </a:lnTo>
                  <a:cubicBezTo>
                    <a:pt x="6951" y="3864"/>
                    <a:pt x="6938" y="3951"/>
                    <a:pt x="6901" y="4025"/>
                  </a:cubicBezTo>
                  <a:cubicBezTo>
                    <a:pt x="6827" y="4272"/>
                    <a:pt x="6716" y="4506"/>
                    <a:pt x="6593" y="4729"/>
                  </a:cubicBezTo>
                  <a:lnTo>
                    <a:pt x="6568" y="4778"/>
                  </a:lnTo>
                  <a:cubicBezTo>
                    <a:pt x="6494" y="4914"/>
                    <a:pt x="6407" y="5087"/>
                    <a:pt x="6247" y="5124"/>
                  </a:cubicBezTo>
                  <a:cubicBezTo>
                    <a:pt x="6235" y="5124"/>
                    <a:pt x="6222" y="5124"/>
                    <a:pt x="6222" y="5136"/>
                  </a:cubicBezTo>
                  <a:cubicBezTo>
                    <a:pt x="6210" y="5111"/>
                    <a:pt x="6210" y="5074"/>
                    <a:pt x="6210" y="5049"/>
                  </a:cubicBezTo>
                  <a:cubicBezTo>
                    <a:pt x="6210" y="4938"/>
                    <a:pt x="6222" y="4827"/>
                    <a:pt x="6259" y="4716"/>
                  </a:cubicBezTo>
                  <a:cubicBezTo>
                    <a:pt x="6370" y="4334"/>
                    <a:pt x="6580" y="3963"/>
                    <a:pt x="6864" y="3667"/>
                  </a:cubicBezTo>
                  <a:close/>
                  <a:moveTo>
                    <a:pt x="1544" y="1"/>
                  </a:moveTo>
                  <a:cubicBezTo>
                    <a:pt x="902" y="1"/>
                    <a:pt x="458" y="112"/>
                    <a:pt x="75" y="359"/>
                  </a:cubicBezTo>
                  <a:cubicBezTo>
                    <a:pt x="1" y="408"/>
                    <a:pt x="38" y="507"/>
                    <a:pt x="112" y="507"/>
                  </a:cubicBezTo>
                  <a:lnTo>
                    <a:pt x="124" y="519"/>
                  </a:lnTo>
                  <a:cubicBezTo>
                    <a:pt x="137" y="519"/>
                    <a:pt x="149" y="519"/>
                    <a:pt x="161" y="507"/>
                  </a:cubicBezTo>
                  <a:cubicBezTo>
                    <a:pt x="445" y="359"/>
                    <a:pt x="816" y="285"/>
                    <a:pt x="1322" y="285"/>
                  </a:cubicBezTo>
                  <a:cubicBezTo>
                    <a:pt x="1445" y="285"/>
                    <a:pt x="1556" y="285"/>
                    <a:pt x="1680" y="297"/>
                  </a:cubicBezTo>
                  <a:cubicBezTo>
                    <a:pt x="2210" y="309"/>
                    <a:pt x="2741" y="396"/>
                    <a:pt x="3260" y="544"/>
                  </a:cubicBezTo>
                  <a:cubicBezTo>
                    <a:pt x="4297" y="877"/>
                    <a:pt x="5235" y="1457"/>
                    <a:pt x="5988" y="2247"/>
                  </a:cubicBezTo>
                  <a:cubicBezTo>
                    <a:pt x="6358" y="2593"/>
                    <a:pt x="6630" y="3025"/>
                    <a:pt x="6815" y="3507"/>
                  </a:cubicBezTo>
                  <a:cubicBezTo>
                    <a:pt x="6469" y="3815"/>
                    <a:pt x="6222" y="4198"/>
                    <a:pt x="6086" y="4642"/>
                  </a:cubicBezTo>
                  <a:cubicBezTo>
                    <a:pt x="6037" y="4766"/>
                    <a:pt x="5951" y="5062"/>
                    <a:pt x="6049" y="5222"/>
                  </a:cubicBezTo>
                  <a:cubicBezTo>
                    <a:pt x="6074" y="5272"/>
                    <a:pt x="6111" y="5309"/>
                    <a:pt x="6173" y="5321"/>
                  </a:cubicBezTo>
                  <a:cubicBezTo>
                    <a:pt x="6185" y="5333"/>
                    <a:pt x="6210" y="5333"/>
                    <a:pt x="6222" y="5333"/>
                  </a:cubicBezTo>
                  <a:cubicBezTo>
                    <a:pt x="6346" y="5321"/>
                    <a:pt x="6457" y="5272"/>
                    <a:pt x="6543" y="5185"/>
                  </a:cubicBezTo>
                  <a:cubicBezTo>
                    <a:pt x="6617" y="5111"/>
                    <a:pt x="6667" y="5025"/>
                    <a:pt x="6716" y="4951"/>
                  </a:cubicBezTo>
                  <a:lnTo>
                    <a:pt x="6728" y="4926"/>
                  </a:lnTo>
                  <a:cubicBezTo>
                    <a:pt x="6901" y="4679"/>
                    <a:pt x="7025" y="4408"/>
                    <a:pt x="7136" y="4111"/>
                  </a:cubicBezTo>
                  <a:cubicBezTo>
                    <a:pt x="7185" y="3988"/>
                    <a:pt x="7197" y="3864"/>
                    <a:pt x="7197" y="3729"/>
                  </a:cubicBezTo>
                  <a:cubicBezTo>
                    <a:pt x="7185" y="3679"/>
                    <a:pt x="7173" y="3630"/>
                    <a:pt x="7136" y="3593"/>
                  </a:cubicBezTo>
                  <a:cubicBezTo>
                    <a:pt x="7148" y="3198"/>
                    <a:pt x="6938" y="2754"/>
                    <a:pt x="6494" y="2247"/>
                  </a:cubicBezTo>
                  <a:cubicBezTo>
                    <a:pt x="6136" y="1828"/>
                    <a:pt x="5716" y="1470"/>
                    <a:pt x="5259" y="1161"/>
                  </a:cubicBezTo>
                  <a:cubicBezTo>
                    <a:pt x="4260" y="445"/>
                    <a:pt x="3050" y="38"/>
                    <a:pt x="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1438251" y="2500300"/>
              <a:ext cx="682856" cy="478468"/>
            </a:xfrm>
            <a:custGeom>
              <a:rect b="b" l="l" r="r" t="t"/>
              <a:pathLst>
                <a:path extrusionOk="0" h="6124" w="8740">
                  <a:moveTo>
                    <a:pt x="8061" y="4309"/>
                  </a:moveTo>
                  <a:cubicBezTo>
                    <a:pt x="8061" y="4334"/>
                    <a:pt x="8073" y="4346"/>
                    <a:pt x="8086" y="4358"/>
                  </a:cubicBezTo>
                  <a:cubicBezTo>
                    <a:pt x="8098" y="4371"/>
                    <a:pt x="8098" y="4383"/>
                    <a:pt x="8098" y="4395"/>
                  </a:cubicBezTo>
                  <a:lnTo>
                    <a:pt x="8110" y="4408"/>
                  </a:lnTo>
                  <a:cubicBezTo>
                    <a:pt x="8123" y="4420"/>
                    <a:pt x="8123" y="4432"/>
                    <a:pt x="8135" y="4457"/>
                  </a:cubicBezTo>
                  <a:cubicBezTo>
                    <a:pt x="8147" y="4531"/>
                    <a:pt x="8147" y="4618"/>
                    <a:pt x="8135" y="4704"/>
                  </a:cubicBezTo>
                  <a:cubicBezTo>
                    <a:pt x="8098" y="4951"/>
                    <a:pt x="8036" y="5198"/>
                    <a:pt x="7950" y="5432"/>
                  </a:cubicBezTo>
                  <a:cubicBezTo>
                    <a:pt x="7925" y="5519"/>
                    <a:pt x="7888" y="5617"/>
                    <a:pt x="7851" y="5704"/>
                  </a:cubicBezTo>
                  <a:cubicBezTo>
                    <a:pt x="7839" y="5741"/>
                    <a:pt x="7826" y="5766"/>
                    <a:pt x="7802" y="5790"/>
                  </a:cubicBezTo>
                  <a:lnTo>
                    <a:pt x="7802" y="5803"/>
                  </a:lnTo>
                  <a:lnTo>
                    <a:pt x="7777" y="5827"/>
                  </a:lnTo>
                  <a:cubicBezTo>
                    <a:pt x="7765" y="5852"/>
                    <a:pt x="7740" y="5877"/>
                    <a:pt x="7703" y="5889"/>
                  </a:cubicBezTo>
                  <a:cubicBezTo>
                    <a:pt x="7691" y="5901"/>
                    <a:pt x="7678" y="5914"/>
                    <a:pt x="7666" y="5914"/>
                  </a:cubicBezTo>
                  <a:cubicBezTo>
                    <a:pt x="7654" y="5914"/>
                    <a:pt x="7641" y="5889"/>
                    <a:pt x="7629" y="5840"/>
                  </a:cubicBezTo>
                  <a:cubicBezTo>
                    <a:pt x="7617" y="5728"/>
                    <a:pt x="7617" y="5617"/>
                    <a:pt x="7629" y="5506"/>
                  </a:cubicBezTo>
                  <a:cubicBezTo>
                    <a:pt x="7678" y="5074"/>
                    <a:pt x="7826" y="4667"/>
                    <a:pt x="8061" y="4309"/>
                  </a:cubicBezTo>
                  <a:close/>
                  <a:moveTo>
                    <a:pt x="260" y="1"/>
                  </a:moveTo>
                  <a:cubicBezTo>
                    <a:pt x="186" y="1"/>
                    <a:pt x="112" y="26"/>
                    <a:pt x="50" y="75"/>
                  </a:cubicBezTo>
                  <a:cubicBezTo>
                    <a:pt x="25" y="87"/>
                    <a:pt x="0" y="124"/>
                    <a:pt x="13" y="161"/>
                  </a:cubicBezTo>
                  <a:cubicBezTo>
                    <a:pt x="25" y="198"/>
                    <a:pt x="50" y="223"/>
                    <a:pt x="87" y="223"/>
                  </a:cubicBezTo>
                  <a:lnTo>
                    <a:pt x="112" y="223"/>
                  </a:lnTo>
                  <a:cubicBezTo>
                    <a:pt x="284" y="235"/>
                    <a:pt x="432" y="297"/>
                    <a:pt x="581" y="396"/>
                  </a:cubicBezTo>
                  <a:lnTo>
                    <a:pt x="692" y="458"/>
                  </a:lnTo>
                  <a:cubicBezTo>
                    <a:pt x="840" y="532"/>
                    <a:pt x="1000" y="593"/>
                    <a:pt x="1173" y="655"/>
                  </a:cubicBezTo>
                  <a:lnTo>
                    <a:pt x="1432" y="766"/>
                  </a:lnTo>
                  <a:cubicBezTo>
                    <a:pt x="2136" y="1050"/>
                    <a:pt x="2803" y="1383"/>
                    <a:pt x="3296" y="1630"/>
                  </a:cubicBezTo>
                  <a:lnTo>
                    <a:pt x="3815" y="1890"/>
                  </a:lnTo>
                  <a:cubicBezTo>
                    <a:pt x="4259" y="2112"/>
                    <a:pt x="4703" y="2334"/>
                    <a:pt x="5148" y="2568"/>
                  </a:cubicBezTo>
                  <a:lnTo>
                    <a:pt x="5506" y="2741"/>
                  </a:lnTo>
                  <a:cubicBezTo>
                    <a:pt x="5987" y="2976"/>
                    <a:pt x="6456" y="3223"/>
                    <a:pt x="6901" y="3507"/>
                  </a:cubicBezTo>
                  <a:cubicBezTo>
                    <a:pt x="7036" y="3593"/>
                    <a:pt x="7172" y="3692"/>
                    <a:pt x="7308" y="3778"/>
                  </a:cubicBezTo>
                  <a:cubicBezTo>
                    <a:pt x="7431" y="3865"/>
                    <a:pt x="7592" y="3976"/>
                    <a:pt x="7740" y="4074"/>
                  </a:cubicBezTo>
                  <a:cubicBezTo>
                    <a:pt x="7814" y="4111"/>
                    <a:pt x="7876" y="4161"/>
                    <a:pt x="7938" y="4210"/>
                  </a:cubicBezTo>
                  <a:cubicBezTo>
                    <a:pt x="7654" y="4581"/>
                    <a:pt x="7469" y="5013"/>
                    <a:pt x="7419" y="5482"/>
                  </a:cubicBezTo>
                  <a:cubicBezTo>
                    <a:pt x="7394" y="5667"/>
                    <a:pt x="7382" y="5938"/>
                    <a:pt x="7493" y="6062"/>
                  </a:cubicBezTo>
                  <a:cubicBezTo>
                    <a:pt x="7530" y="6099"/>
                    <a:pt x="7592" y="6124"/>
                    <a:pt x="7654" y="6124"/>
                  </a:cubicBezTo>
                  <a:lnTo>
                    <a:pt x="7666" y="6124"/>
                  </a:lnTo>
                  <a:cubicBezTo>
                    <a:pt x="7802" y="6099"/>
                    <a:pt x="7913" y="6012"/>
                    <a:pt x="7987" y="5889"/>
                  </a:cubicBezTo>
                  <a:cubicBezTo>
                    <a:pt x="8036" y="5815"/>
                    <a:pt x="8086" y="5716"/>
                    <a:pt x="8110" y="5630"/>
                  </a:cubicBezTo>
                  <a:lnTo>
                    <a:pt x="8110" y="5605"/>
                  </a:lnTo>
                  <a:cubicBezTo>
                    <a:pt x="8234" y="5333"/>
                    <a:pt x="8308" y="5037"/>
                    <a:pt x="8357" y="4741"/>
                  </a:cubicBezTo>
                  <a:cubicBezTo>
                    <a:pt x="8357" y="4679"/>
                    <a:pt x="8370" y="4618"/>
                    <a:pt x="8370" y="4556"/>
                  </a:cubicBezTo>
                  <a:cubicBezTo>
                    <a:pt x="8431" y="4593"/>
                    <a:pt x="8493" y="4642"/>
                    <a:pt x="8555" y="4692"/>
                  </a:cubicBezTo>
                  <a:cubicBezTo>
                    <a:pt x="8567" y="4704"/>
                    <a:pt x="8592" y="4704"/>
                    <a:pt x="8617" y="4704"/>
                  </a:cubicBezTo>
                  <a:cubicBezTo>
                    <a:pt x="8654" y="4704"/>
                    <a:pt x="8691" y="4679"/>
                    <a:pt x="8715" y="4642"/>
                  </a:cubicBezTo>
                  <a:cubicBezTo>
                    <a:pt x="8740" y="4605"/>
                    <a:pt x="8740" y="4568"/>
                    <a:pt x="8715" y="4531"/>
                  </a:cubicBezTo>
                  <a:cubicBezTo>
                    <a:pt x="8542" y="4309"/>
                    <a:pt x="8333" y="4111"/>
                    <a:pt x="8098" y="3976"/>
                  </a:cubicBezTo>
                  <a:lnTo>
                    <a:pt x="8049" y="3939"/>
                  </a:lnTo>
                  <a:cubicBezTo>
                    <a:pt x="7950" y="3877"/>
                    <a:pt x="7839" y="3803"/>
                    <a:pt x="7740" y="3729"/>
                  </a:cubicBezTo>
                  <a:cubicBezTo>
                    <a:pt x="7592" y="3630"/>
                    <a:pt x="7431" y="3531"/>
                    <a:pt x="7283" y="3420"/>
                  </a:cubicBezTo>
                  <a:cubicBezTo>
                    <a:pt x="6802" y="3099"/>
                    <a:pt x="6308" y="2803"/>
                    <a:pt x="5790" y="2531"/>
                  </a:cubicBezTo>
                  <a:lnTo>
                    <a:pt x="5481" y="2371"/>
                  </a:lnTo>
                  <a:cubicBezTo>
                    <a:pt x="4975" y="2099"/>
                    <a:pt x="4457" y="1840"/>
                    <a:pt x="3950" y="1593"/>
                  </a:cubicBezTo>
                  <a:lnTo>
                    <a:pt x="3555" y="1408"/>
                  </a:lnTo>
                  <a:cubicBezTo>
                    <a:pt x="2790" y="1038"/>
                    <a:pt x="2198" y="766"/>
                    <a:pt x="1630" y="532"/>
                  </a:cubicBezTo>
                  <a:lnTo>
                    <a:pt x="1321" y="408"/>
                  </a:lnTo>
                  <a:cubicBezTo>
                    <a:pt x="1111" y="322"/>
                    <a:pt x="902" y="248"/>
                    <a:pt x="704" y="149"/>
                  </a:cubicBezTo>
                  <a:lnTo>
                    <a:pt x="667" y="137"/>
                  </a:lnTo>
                  <a:cubicBezTo>
                    <a:pt x="544" y="63"/>
                    <a:pt x="408" y="26"/>
                    <a:pt x="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1256913" y="1751975"/>
              <a:ext cx="1802615" cy="1639558"/>
            </a:xfrm>
            <a:custGeom>
              <a:rect b="b" l="l" r="r" t="t"/>
              <a:pathLst>
                <a:path extrusionOk="0" h="20985" w="23072">
                  <a:moveTo>
                    <a:pt x="13762" y="977"/>
                  </a:moveTo>
                  <a:cubicBezTo>
                    <a:pt x="13676" y="1026"/>
                    <a:pt x="13603" y="1074"/>
                    <a:pt x="13542" y="1111"/>
                  </a:cubicBezTo>
                  <a:lnTo>
                    <a:pt x="13406" y="1062"/>
                  </a:lnTo>
                  <a:cubicBezTo>
                    <a:pt x="13525" y="1014"/>
                    <a:pt x="13633" y="989"/>
                    <a:pt x="13762" y="977"/>
                  </a:cubicBezTo>
                  <a:close/>
                  <a:moveTo>
                    <a:pt x="11530" y="1543"/>
                  </a:moveTo>
                  <a:cubicBezTo>
                    <a:pt x="11505" y="1592"/>
                    <a:pt x="11481" y="1642"/>
                    <a:pt x="11456" y="1691"/>
                  </a:cubicBezTo>
                  <a:cubicBezTo>
                    <a:pt x="11431" y="1667"/>
                    <a:pt x="11419" y="1629"/>
                    <a:pt x="11419" y="1605"/>
                  </a:cubicBezTo>
                  <a:cubicBezTo>
                    <a:pt x="11419" y="1592"/>
                    <a:pt x="11419" y="1592"/>
                    <a:pt x="11444" y="1580"/>
                  </a:cubicBezTo>
                  <a:cubicBezTo>
                    <a:pt x="11468" y="1568"/>
                    <a:pt x="11505" y="1555"/>
                    <a:pt x="11530" y="1543"/>
                  </a:cubicBezTo>
                  <a:close/>
                  <a:moveTo>
                    <a:pt x="14172" y="988"/>
                  </a:moveTo>
                  <a:cubicBezTo>
                    <a:pt x="14307" y="1000"/>
                    <a:pt x="14443" y="1049"/>
                    <a:pt x="14567" y="1111"/>
                  </a:cubicBezTo>
                  <a:cubicBezTo>
                    <a:pt x="14801" y="1222"/>
                    <a:pt x="15011" y="1395"/>
                    <a:pt x="15171" y="1605"/>
                  </a:cubicBezTo>
                  <a:lnTo>
                    <a:pt x="15147" y="1605"/>
                  </a:lnTo>
                  <a:cubicBezTo>
                    <a:pt x="15060" y="1642"/>
                    <a:pt x="14962" y="1679"/>
                    <a:pt x="14875" y="1741"/>
                  </a:cubicBezTo>
                  <a:cubicBezTo>
                    <a:pt x="14505" y="1531"/>
                    <a:pt x="14135" y="1358"/>
                    <a:pt x="13764" y="1210"/>
                  </a:cubicBezTo>
                  <a:cubicBezTo>
                    <a:pt x="13900" y="1136"/>
                    <a:pt x="14036" y="1049"/>
                    <a:pt x="14172" y="988"/>
                  </a:cubicBezTo>
                  <a:close/>
                  <a:moveTo>
                    <a:pt x="15283" y="1802"/>
                  </a:moveTo>
                  <a:cubicBezTo>
                    <a:pt x="15320" y="1864"/>
                    <a:pt x="15369" y="1938"/>
                    <a:pt x="15394" y="2000"/>
                  </a:cubicBezTo>
                  <a:lnTo>
                    <a:pt x="15381" y="2000"/>
                  </a:lnTo>
                  <a:cubicBezTo>
                    <a:pt x="15320" y="1975"/>
                    <a:pt x="15246" y="1938"/>
                    <a:pt x="15184" y="1901"/>
                  </a:cubicBezTo>
                  <a:lnTo>
                    <a:pt x="15134" y="1864"/>
                  </a:lnTo>
                  <a:cubicBezTo>
                    <a:pt x="15184" y="1852"/>
                    <a:pt x="15233" y="1827"/>
                    <a:pt x="15283" y="1802"/>
                  </a:cubicBezTo>
                  <a:close/>
                  <a:moveTo>
                    <a:pt x="12528" y="1942"/>
                  </a:moveTo>
                  <a:lnTo>
                    <a:pt x="12555" y="1950"/>
                  </a:lnTo>
                  <a:cubicBezTo>
                    <a:pt x="12604" y="1950"/>
                    <a:pt x="12641" y="1963"/>
                    <a:pt x="12666" y="1987"/>
                  </a:cubicBezTo>
                  <a:cubicBezTo>
                    <a:pt x="12690" y="1987"/>
                    <a:pt x="12703" y="2012"/>
                    <a:pt x="12715" y="2037"/>
                  </a:cubicBezTo>
                  <a:cubicBezTo>
                    <a:pt x="12715" y="2037"/>
                    <a:pt x="12715" y="2049"/>
                    <a:pt x="12715" y="2049"/>
                  </a:cubicBezTo>
                  <a:cubicBezTo>
                    <a:pt x="12690" y="2086"/>
                    <a:pt x="12629" y="2099"/>
                    <a:pt x="12530" y="2099"/>
                  </a:cubicBezTo>
                  <a:lnTo>
                    <a:pt x="12431" y="2099"/>
                  </a:lnTo>
                  <a:cubicBezTo>
                    <a:pt x="12467" y="2050"/>
                    <a:pt x="12504" y="2002"/>
                    <a:pt x="12528" y="1942"/>
                  </a:cubicBezTo>
                  <a:close/>
                  <a:moveTo>
                    <a:pt x="16295" y="395"/>
                  </a:moveTo>
                  <a:cubicBezTo>
                    <a:pt x="16505" y="395"/>
                    <a:pt x="16714" y="407"/>
                    <a:pt x="16912" y="457"/>
                  </a:cubicBezTo>
                  <a:cubicBezTo>
                    <a:pt x="18072" y="728"/>
                    <a:pt x="18615" y="1913"/>
                    <a:pt x="18838" y="2864"/>
                  </a:cubicBezTo>
                  <a:cubicBezTo>
                    <a:pt x="18578" y="2938"/>
                    <a:pt x="18332" y="3024"/>
                    <a:pt x="18085" y="3123"/>
                  </a:cubicBezTo>
                  <a:lnTo>
                    <a:pt x="18072" y="3123"/>
                  </a:lnTo>
                  <a:cubicBezTo>
                    <a:pt x="18023" y="2716"/>
                    <a:pt x="17850" y="2333"/>
                    <a:pt x="17554" y="2049"/>
                  </a:cubicBezTo>
                  <a:cubicBezTo>
                    <a:pt x="17245" y="1741"/>
                    <a:pt x="16850" y="1543"/>
                    <a:pt x="16418" y="1469"/>
                  </a:cubicBezTo>
                  <a:cubicBezTo>
                    <a:pt x="16332" y="1296"/>
                    <a:pt x="16233" y="1148"/>
                    <a:pt x="16110" y="1000"/>
                  </a:cubicBezTo>
                  <a:cubicBezTo>
                    <a:pt x="15949" y="802"/>
                    <a:pt x="15752" y="630"/>
                    <a:pt x="15542" y="469"/>
                  </a:cubicBezTo>
                  <a:cubicBezTo>
                    <a:pt x="15789" y="420"/>
                    <a:pt x="16048" y="395"/>
                    <a:pt x="16295" y="395"/>
                  </a:cubicBezTo>
                  <a:close/>
                  <a:moveTo>
                    <a:pt x="16566" y="1765"/>
                  </a:moveTo>
                  <a:lnTo>
                    <a:pt x="16566" y="1765"/>
                  </a:lnTo>
                  <a:cubicBezTo>
                    <a:pt x="16838" y="1852"/>
                    <a:pt x="17097" y="1987"/>
                    <a:pt x="17319" y="2185"/>
                  </a:cubicBezTo>
                  <a:cubicBezTo>
                    <a:pt x="17603" y="2457"/>
                    <a:pt x="17776" y="2839"/>
                    <a:pt x="17788" y="3234"/>
                  </a:cubicBezTo>
                  <a:lnTo>
                    <a:pt x="17665" y="3296"/>
                  </a:lnTo>
                  <a:cubicBezTo>
                    <a:pt x="17443" y="3123"/>
                    <a:pt x="17208" y="2963"/>
                    <a:pt x="16974" y="2827"/>
                  </a:cubicBezTo>
                  <a:lnTo>
                    <a:pt x="16949" y="2827"/>
                  </a:lnTo>
                  <a:cubicBezTo>
                    <a:pt x="16887" y="2777"/>
                    <a:pt x="16813" y="2740"/>
                    <a:pt x="16739" y="2703"/>
                  </a:cubicBezTo>
                  <a:lnTo>
                    <a:pt x="16714" y="2691"/>
                  </a:lnTo>
                  <a:lnTo>
                    <a:pt x="16714" y="2679"/>
                  </a:lnTo>
                  <a:cubicBezTo>
                    <a:pt x="16727" y="2370"/>
                    <a:pt x="16677" y="2062"/>
                    <a:pt x="16566" y="1765"/>
                  </a:cubicBezTo>
                  <a:close/>
                  <a:moveTo>
                    <a:pt x="15381" y="3568"/>
                  </a:moveTo>
                  <a:lnTo>
                    <a:pt x="15381" y="3592"/>
                  </a:lnTo>
                  <a:cubicBezTo>
                    <a:pt x="15357" y="3654"/>
                    <a:pt x="15332" y="3716"/>
                    <a:pt x="15307" y="3777"/>
                  </a:cubicBezTo>
                  <a:cubicBezTo>
                    <a:pt x="15283" y="3753"/>
                    <a:pt x="15270" y="3728"/>
                    <a:pt x="15258" y="3703"/>
                  </a:cubicBezTo>
                  <a:cubicBezTo>
                    <a:pt x="15233" y="3679"/>
                    <a:pt x="15221" y="3654"/>
                    <a:pt x="15221" y="3617"/>
                  </a:cubicBezTo>
                  <a:cubicBezTo>
                    <a:pt x="15233" y="3605"/>
                    <a:pt x="15246" y="3605"/>
                    <a:pt x="15270" y="3592"/>
                  </a:cubicBezTo>
                  <a:cubicBezTo>
                    <a:pt x="15304" y="3581"/>
                    <a:pt x="15338" y="3570"/>
                    <a:pt x="15381" y="3568"/>
                  </a:cubicBezTo>
                  <a:close/>
                  <a:moveTo>
                    <a:pt x="14135" y="198"/>
                  </a:moveTo>
                  <a:cubicBezTo>
                    <a:pt x="14221" y="198"/>
                    <a:pt x="14307" y="198"/>
                    <a:pt x="14394" y="210"/>
                  </a:cubicBezTo>
                  <a:cubicBezTo>
                    <a:pt x="14937" y="272"/>
                    <a:pt x="15468" y="667"/>
                    <a:pt x="15789" y="1012"/>
                  </a:cubicBezTo>
                  <a:cubicBezTo>
                    <a:pt x="16159" y="1420"/>
                    <a:pt x="16369" y="1950"/>
                    <a:pt x="16381" y="2506"/>
                  </a:cubicBezTo>
                  <a:lnTo>
                    <a:pt x="16369" y="2506"/>
                  </a:lnTo>
                  <a:cubicBezTo>
                    <a:pt x="16369" y="2765"/>
                    <a:pt x="16344" y="3024"/>
                    <a:pt x="16282" y="3284"/>
                  </a:cubicBezTo>
                  <a:cubicBezTo>
                    <a:pt x="16221" y="3580"/>
                    <a:pt x="16134" y="3864"/>
                    <a:pt x="15999" y="4135"/>
                  </a:cubicBezTo>
                  <a:cubicBezTo>
                    <a:pt x="15875" y="4098"/>
                    <a:pt x="15752" y="4037"/>
                    <a:pt x="15616" y="3987"/>
                  </a:cubicBezTo>
                  <a:cubicBezTo>
                    <a:pt x="15554" y="3962"/>
                    <a:pt x="15492" y="3925"/>
                    <a:pt x="15431" y="3888"/>
                  </a:cubicBezTo>
                  <a:cubicBezTo>
                    <a:pt x="15431" y="3864"/>
                    <a:pt x="15443" y="3839"/>
                    <a:pt x="15443" y="3827"/>
                  </a:cubicBezTo>
                  <a:cubicBezTo>
                    <a:pt x="15468" y="3716"/>
                    <a:pt x="15492" y="3617"/>
                    <a:pt x="15542" y="3518"/>
                  </a:cubicBezTo>
                  <a:cubicBezTo>
                    <a:pt x="15591" y="3419"/>
                    <a:pt x="15641" y="3308"/>
                    <a:pt x="15665" y="3209"/>
                  </a:cubicBezTo>
                  <a:cubicBezTo>
                    <a:pt x="15739" y="2963"/>
                    <a:pt x="15776" y="2716"/>
                    <a:pt x="15776" y="2481"/>
                  </a:cubicBezTo>
                  <a:cubicBezTo>
                    <a:pt x="15776" y="2024"/>
                    <a:pt x="15604" y="1605"/>
                    <a:pt x="15295" y="1284"/>
                  </a:cubicBezTo>
                  <a:cubicBezTo>
                    <a:pt x="15011" y="938"/>
                    <a:pt x="14604" y="741"/>
                    <a:pt x="14172" y="728"/>
                  </a:cubicBezTo>
                  <a:lnTo>
                    <a:pt x="14098" y="728"/>
                  </a:lnTo>
                  <a:cubicBezTo>
                    <a:pt x="14081" y="728"/>
                    <a:pt x="14064" y="728"/>
                    <a:pt x="14047" y="728"/>
                  </a:cubicBezTo>
                  <a:cubicBezTo>
                    <a:pt x="13657" y="728"/>
                    <a:pt x="13281" y="863"/>
                    <a:pt x="12962" y="1111"/>
                  </a:cubicBezTo>
                  <a:cubicBezTo>
                    <a:pt x="12653" y="1358"/>
                    <a:pt x="12406" y="1679"/>
                    <a:pt x="12246" y="2062"/>
                  </a:cubicBezTo>
                  <a:cubicBezTo>
                    <a:pt x="12160" y="2037"/>
                    <a:pt x="12061" y="2000"/>
                    <a:pt x="11962" y="1963"/>
                  </a:cubicBezTo>
                  <a:lnTo>
                    <a:pt x="11851" y="1938"/>
                  </a:lnTo>
                  <a:cubicBezTo>
                    <a:pt x="11752" y="1901"/>
                    <a:pt x="11666" y="1864"/>
                    <a:pt x="11579" y="1815"/>
                  </a:cubicBezTo>
                  <a:cubicBezTo>
                    <a:pt x="11826" y="1321"/>
                    <a:pt x="12197" y="901"/>
                    <a:pt x="12666" y="617"/>
                  </a:cubicBezTo>
                  <a:cubicBezTo>
                    <a:pt x="13110" y="346"/>
                    <a:pt x="13616" y="198"/>
                    <a:pt x="14135" y="198"/>
                  </a:cubicBezTo>
                  <a:close/>
                  <a:moveTo>
                    <a:pt x="16344" y="4061"/>
                  </a:moveTo>
                  <a:cubicBezTo>
                    <a:pt x="16381" y="4074"/>
                    <a:pt x="16418" y="4086"/>
                    <a:pt x="16443" y="4111"/>
                  </a:cubicBezTo>
                  <a:cubicBezTo>
                    <a:pt x="16443" y="4111"/>
                    <a:pt x="16492" y="4148"/>
                    <a:pt x="16480" y="4172"/>
                  </a:cubicBezTo>
                  <a:cubicBezTo>
                    <a:pt x="16452" y="4200"/>
                    <a:pt x="16417" y="4214"/>
                    <a:pt x="16381" y="4214"/>
                  </a:cubicBezTo>
                  <a:cubicBezTo>
                    <a:pt x="16369" y="4214"/>
                    <a:pt x="16357" y="4212"/>
                    <a:pt x="16344" y="4209"/>
                  </a:cubicBezTo>
                  <a:lnTo>
                    <a:pt x="16258" y="4209"/>
                  </a:lnTo>
                  <a:cubicBezTo>
                    <a:pt x="16295" y="4160"/>
                    <a:pt x="16319" y="4111"/>
                    <a:pt x="16344" y="4061"/>
                  </a:cubicBezTo>
                  <a:close/>
                  <a:moveTo>
                    <a:pt x="19060" y="4469"/>
                  </a:moveTo>
                  <a:cubicBezTo>
                    <a:pt x="19060" y="4678"/>
                    <a:pt x="19047" y="4901"/>
                    <a:pt x="19023" y="5123"/>
                  </a:cubicBezTo>
                  <a:cubicBezTo>
                    <a:pt x="18973" y="4925"/>
                    <a:pt x="18899" y="4740"/>
                    <a:pt x="18825" y="4555"/>
                  </a:cubicBezTo>
                  <a:lnTo>
                    <a:pt x="18813" y="4555"/>
                  </a:lnTo>
                  <a:cubicBezTo>
                    <a:pt x="18887" y="4518"/>
                    <a:pt x="18973" y="4493"/>
                    <a:pt x="19060" y="4469"/>
                  </a:cubicBezTo>
                  <a:close/>
                  <a:moveTo>
                    <a:pt x="11444" y="914"/>
                  </a:moveTo>
                  <a:cubicBezTo>
                    <a:pt x="11604" y="914"/>
                    <a:pt x="11777" y="926"/>
                    <a:pt x="11937" y="951"/>
                  </a:cubicBezTo>
                  <a:cubicBezTo>
                    <a:pt x="11826" y="1074"/>
                    <a:pt x="11728" y="1222"/>
                    <a:pt x="11641" y="1370"/>
                  </a:cubicBezTo>
                  <a:lnTo>
                    <a:pt x="11629" y="1370"/>
                  </a:lnTo>
                  <a:cubicBezTo>
                    <a:pt x="11616" y="1364"/>
                    <a:pt x="11604" y="1361"/>
                    <a:pt x="11590" y="1361"/>
                  </a:cubicBezTo>
                  <a:cubicBezTo>
                    <a:pt x="11576" y="1361"/>
                    <a:pt x="11561" y="1364"/>
                    <a:pt x="11542" y="1370"/>
                  </a:cubicBezTo>
                  <a:cubicBezTo>
                    <a:pt x="11531" y="1369"/>
                    <a:pt x="11520" y="1368"/>
                    <a:pt x="11509" y="1368"/>
                  </a:cubicBezTo>
                  <a:cubicBezTo>
                    <a:pt x="11434" y="1368"/>
                    <a:pt x="11362" y="1403"/>
                    <a:pt x="11308" y="1457"/>
                  </a:cubicBezTo>
                  <a:cubicBezTo>
                    <a:pt x="11271" y="1494"/>
                    <a:pt x="11246" y="1555"/>
                    <a:pt x="11258" y="1629"/>
                  </a:cubicBezTo>
                  <a:cubicBezTo>
                    <a:pt x="11283" y="1839"/>
                    <a:pt x="11542" y="1963"/>
                    <a:pt x="11703" y="2024"/>
                  </a:cubicBezTo>
                  <a:lnTo>
                    <a:pt x="11728" y="2049"/>
                  </a:lnTo>
                  <a:cubicBezTo>
                    <a:pt x="11900" y="2136"/>
                    <a:pt x="12085" y="2197"/>
                    <a:pt x="12283" y="2259"/>
                  </a:cubicBezTo>
                  <a:cubicBezTo>
                    <a:pt x="12357" y="2271"/>
                    <a:pt x="12443" y="2284"/>
                    <a:pt x="12530" y="2284"/>
                  </a:cubicBezTo>
                  <a:cubicBezTo>
                    <a:pt x="12541" y="2285"/>
                    <a:pt x="12553" y="2285"/>
                    <a:pt x="12564" y="2285"/>
                  </a:cubicBezTo>
                  <a:cubicBezTo>
                    <a:pt x="12686" y="2285"/>
                    <a:pt x="12795" y="2225"/>
                    <a:pt x="12863" y="2123"/>
                  </a:cubicBezTo>
                  <a:cubicBezTo>
                    <a:pt x="12900" y="2062"/>
                    <a:pt x="12888" y="1975"/>
                    <a:pt x="12851" y="1913"/>
                  </a:cubicBezTo>
                  <a:cubicBezTo>
                    <a:pt x="12801" y="1827"/>
                    <a:pt x="12715" y="1778"/>
                    <a:pt x="12616" y="1753"/>
                  </a:cubicBezTo>
                  <a:cubicBezTo>
                    <a:pt x="12629" y="1741"/>
                    <a:pt x="12629" y="1716"/>
                    <a:pt x="12641" y="1704"/>
                  </a:cubicBezTo>
                  <a:cubicBezTo>
                    <a:pt x="12752" y="1531"/>
                    <a:pt x="12888" y="1383"/>
                    <a:pt x="13048" y="1272"/>
                  </a:cubicBezTo>
                  <a:cubicBezTo>
                    <a:pt x="13320" y="1370"/>
                    <a:pt x="13616" y="1494"/>
                    <a:pt x="13949" y="1642"/>
                  </a:cubicBezTo>
                  <a:cubicBezTo>
                    <a:pt x="14283" y="1802"/>
                    <a:pt x="14641" y="2000"/>
                    <a:pt x="14962" y="2197"/>
                  </a:cubicBezTo>
                  <a:cubicBezTo>
                    <a:pt x="15134" y="2296"/>
                    <a:pt x="15295" y="2382"/>
                    <a:pt x="15468" y="2481"/>
                  </a:cubicBezTo>
                  <a:cubicBezTo>
                    <a:pt x="15468" y="2617"/>
                    <a:pt x="15468" y="2753"/>
                    <a:pt x="15455" y="2876"/>
                  </a:cubicBezTo>
                  <a:lnTo>
                    <a:pt x="15455" y="3000"/>
                  </a:lnTo>
                  <a:cubicBezTo>
                    <a:pt x="15455" y="3111"/>
                    <a:pt x="15431" y="3209"/>
                    <a:pt x="15418" y="3308"/>
                  </a:cubicBezTo>
                  <a:cubicBezTo>
                    <a:pt x="15418" y="3308"/>
                    <a:pt x="15406" y="3382"/>
                    <a:pt x="15406" y="3395"/>
                  </a:cubicBezTo>
                  <a:lnTo>
                    <a:pt x="15344" y="3395"/>
                  </a:lnTo>
                  <a:cubicBezTo>
                    <a:pt x="15333" y="3393"/>
                    <a:pt x="15322" y="3392"/>
                    <a:pt x="15311" y="3392"/>
                  </a:cubicBezTo>
                  <a:cubicBezTo>
                    <a:pt x="15239" y="3392"/>
                    <a:pt x="15177" y="3426"/>
                    <a:pt x="15134" y="3469"/>
                  </a:cubicBezTo>
                  <a:cubicBezTo>
                    <a:pt x="15085" y="3506"/>
                    <a:pt x="15073" y="3567"/>
                    <a:pt x="15073" y="3629"/>
                  </a:cubicBezTo>
                  <a:cubicBezTo>
                    <a:pt x="15085" y="3753"/>
                    <a:pt x="15159" y="3876"/>
                    <a:pt x="15270" y="3938"/>
                  </a:cubicBezTo>
                  <a:cubicBezTo>
                    <a:pt x="15283" y="3950"/>
                    <a:pt x="15295" y="3962"/>
                    <a:pt x="15320" y="3975"/>
                  </a:cubicBezTo>
                  <a:cubicBezTo>
                    <a:pt x="15369" y="4012"/>
                    <a:pt x="15431" y="4037"/>
                    <a:pt x="15468" y="4074"/>
                  </a:cubicBezTo>
                  <a:cubicBezTo>
                    <a:pt x="15641" y="4172"/>
                    <a:pt x="15826" y="4259"/>
                    <a:pt x="16011" y="4333"/>
                  </a:cubicBezTo>
                  <a:cubicBezTo>
                    <a:pt x="16036" y="4345"/>
                    <a:pt x="16060" y="4357"/>
                    <a:pt x="16085" y="4357"/>
                  </a:cubicBezTo>
                  <a:lnTo>
                    <a:pt x="16097" y="4357"/>
                  </a:lnTo>
                  <a:cubicBezTo>
                    <a:pt x="16171" y="4382"/>
                    <a:pt x="16245" y="4395"/>
                    <a:pt x="16332" y="4395"/>
                  </a:cubicBezTo>
                  <a:cubicBezTo>
                    <a:pt x="16341" y="4396"/>
                    <a:pt x="16351" y="4396"/>
                    <a:pt x="16360" y="4396"/>
                  </a:cubicBezTo>
                  <a:cubicBezTo>
                    <a:pt x="16462" y="4396"/>
                    <a:pt x="16560" y="4337"/>
                    <a:pt x="16628" y="4246"/>
                  </a:cubicBezTo>
                  <a:cubicBezTo>
                    <a:pt x="16653" y="4197"/>
                    <a:pt x="16665" y="4123"/>
                    <a:pt x="16640" y="4074"/>
                  </a:cubicBezTo>
                  <a:cubicBezTo>
                    <a:pt x="16591" y="3987"/>
                    <a:pt x="16529" y="3913"/>
                    <a:pt x="16443" y="3888"/>
                  </a:cubicBezTo>
                  <a:cubicBezTo>
                    <a:pt x="16554" y="3642"/>
                    <a:pt x="16628" y="3382"/>
                    <a:pt x="16677" y="3111"/>
                  </a:cubicBezTo>
                  <a:cubicBezTo>
                    <a:pt x="16887" y="3234"/>
                    <a:pt x="17109" y="3370"/>
                    <a:pt x="17307" y="3518"/>
                  </a:cubicBezTo>
                  <a:cubicBezTo>
                    <a:pt x="17739" y="3827"/>
                    <a:pt x="18257" y="4259"/>
                    <a:pt x="18529" y="4864"/>
                  </a:cubicBezTo>
                  <a:cubicBezTo>
                    <a:pt x="18973" y="5839"/>
                    <a:pt x="18788" y="7011"/>
                    <a:pt x="18640" y="7875"/>
                  </a:cubicBezTo>
                  <a:cubicBezTo>
                    <a:pt x="18492" y="8764"/>
                    <a:pt x="18332" y="9690"/>
                    <a:pt x="18159" y="10678"/>
                  </a:cubicBezTo>
                  <a:cubicBezTo>
                    <a:pt x="18109" y="10912"/>
                    <a:pt x="18060" y="11147"/>
                    <a:pt x="18011" y="11381"/>
                  </a:cubicBezTo>
                  <a:cubicBezTo>
                    <a:pt x="17937" y="11727"/>
                    <a:pt x="17862" y="12085"/>
                    <a:pt x="17813" y="12443"/>
                  </a:cubicBezTo>
                  <a:cubicBezTo>
                    <a:pt x="17566" y="12319"/>
                    <a:pt x="17307" y="12270"/>
                    <a:pt x="17035" y="12270"/>
                  </a:cubicBezTo>
                  <a:cubicBezTo>
                    <a:pt x="16900" y="12270"/>
                    <a:pt x="16776" y="12282"/>
                    <a:pt x="16640" y="12319"/>
                  </a:cubicBezTo>
                  <a:cubicBezTo>
                    <a:pt x="16048" y="12332"/>
                    <a:pt x="15455" y="12504"/>
                    <a:pt x="14949" y="12825"/>
                  </a:cubicBezTo>
                  <a:cubicBezTo>
                    <a:pt x="14801" y="12936"/>
                    <a:pt x="14665" y="13048"/>
                    <a:pt x="14542" y="13183"/>
                  </a:cubicBezTo>
                  <a:lnTo>
                    <a:pt x="14554" y="13085"/>
                  </a:lnTo>
                  <a:lnTo>
                    <a:pt x="14579" y="12986"/>
                  </a:lnTo>
                  <a:cubicBezTo>
                    <a:pt x="14665" y="12801"/>
                    <a:pt x="14739" y="12616"/>
                    <a:pt x="14789" y="12430"/>
                  </a:cubicBezTo>
                  <a:cubicBezTo>
                    <a:pt x="14814" y="12356"/>
                    <a:pt x="14838" y="12282"/>
                    <a:pt x="14863" y="12221"/>
                  </a:cubicBezTo>
                  <a:cubicBezTo>
                    <a:pt x="14962" y="11949"/>
                    <a:pt x="15060" y="11677"/>
                    <a:pt x="15196" y="11332"/>
                  </a:cubicBezTo>
                  <a:lnTo>
                    <a:pt x="15233" y="11233"/>
                  </a:lnTo>
                  <a:cubicBezTo>
                    <a:pt x="15443" y="10702"/>
                    <a:pt x="15653" y="10147"/>
                    <a:pt x="15813" y="9579"/>
                  </a:cubicBezTo>
                  <a:cubicBezTo>
                    <a:pt x="15974" y="8999"/>
                    <a:pt x="16073" y="8406"/>
                    <a:pt x="16122" y="7814"/>
                  </a:cubicBezTo>
                  <a:cubicBezTo>
                    <a:pt x="16171" y="7221"/>
                    <a:pt x="16147" y="6616"/>
                    <a:pt x="16023" y="6024"/>
                  </a:cubicBezTo>
                  <a:cubicBezTo>
                    <a:pt x="15789" y="5135"/>
                    <a:pt x="15097" y="4320"/>
                    <a:pt x="13888" y="3555"/>
                  </a:cubicBezTo>
                  <a:cubicBezTo>
                    <a:pt x="13073" y="3049"/>
                    <a:pt x="12110" y="2481"/>
                    <a:pt x="11024" y="2148"/>
                  </a:cubicBezTo>
                  <a:cubicBezTo>
                    <a:pt x="10592" y="2012"/>
                    <a:pt x="10135" y="1938"/>
                    <a:pt x="9678" y="1926"/>
                  </a:cubicBezTo>
                  <a:cubicBezTo>
                    <a:pt x="9395" y="1926"/>
                    <a:pt x="9123" y="1963"/>
                    <a:pt x="8851" y="2049"/>
                  </a:cubicBezTo>
                  <a:cubicBezTo>
                    <a:pt x="9185" y="1691"/>
                    <a:pt x="9567" y="1395"/>
                    <a:pt x="9999" y="1173"/>
                  </a:cubicBezTo>
                  <a:cubicBezTo>
                    <a:pt x="10320" y="1025"/>
                    <a:pt x="10666" y="938"/>
                    <a:pt x="11012" y="938"/>
                  </a:cubicBezTo>
                  <a:cubicBezTo>
                    <a:pt x="11184" y="926"/>
                    <a:pt x="11320" y="914"/>
                    <a:pt x="11444" y="914"/>
                  </a:cubicBezTo>
                  <a:close/>
                  <a:moveTo>
                    <a:pt x="9715" y="2148"/>
                  </a:moveTo>
                  <a:cubicBezTo>
                    <a:pt x="10086" y="2148"/>
                    <a:pt x="10468" y="2210"/>
                    <a:pt x="10826" y="2308"/>
                  </a:cubicBezTo>
                  <a:cubicBezTo>
                    <a:pt x="11629" y="2531"/>
                    <a:pt x="12456" y="2913"/>
                    <a:pt x="13480" y="3555"/>
                  </a:cubicBezTo>
                  <a:cubicBezTo>
                    <a:pt x="14665" y="4308"/>
                    <a:pt x="15381" y="5073"/>
                    <a:pt x="15665" y="5900"/>
                  </a:cubicBezTo>
                  <a:cubicBezTo>
                    <a:pt x="15850" y="6431"/>
                    <a:pt x="15838" y="7024"/>
                    <a:pt x="15801" y="7604"/>
                  </a:cubicBezTo>
                  <a:cubicBezTo>
                    <a:pt x="15764" y="8159"/>
                    <a:pt x="15678" y="8703"/>
                    <a:pt x="15529" y="9233"/>
                  </a:cubicBezTo>
                  <a:cubicBezTo>
                    <a:pt x="15381" y="9826"/>
                    <a:pt x="15171" y="10394"/>
                    <a:pt x="14962" y="10949"/>
                  </a:cubicBezTo>
                  <a:lnTo>
                    <a:pt x="14912" y="11085"/>
                  </a:lnTo>
                  <a:cubicBezTo>
                    <a:pt x="14814" y="11356"/>
                    <a:pt x="14702" y="11677"/>
                    <a:pt x="14604" y="11986"/>
                  </a:cubicBezTo>
                  <a:cubicBezTo>
                    <a:pt x="14579" y="12085"/>
                    <a:pt x="14554" y="12171"/>
                    <a:pt x="14517" y="12270"/>
                  </a:cubicBezTo>
                  <a:cubicBezTo>
                    <a:pt x="14443" y="12492"/>
                    <a:pt x="14381" y="12727"/>
                    <a:pt x="14332" y="12961"/>
                  </a:cubicBezTo>
                  <a:cubicBezTo>
                    <a:pt x="14332" y="12986"/>
                    <a:pt x="14332" y="12998"/>
                    <a:pt x="14332" y="13011"/>
                  </a:cubicBezTo>
                  <a:cubicBezTo>
                    <a:pt x="14307" y="13109"/>
                    <a:pt x="14283" y="13196"/>
                    <a:pt x="14258" y="13294"/>
                  </a:cubicBezTo>
                  <a:cubicBezTo>
                    <a:pt x="14209" y="13443"/>
                    <a:pt x="14159" y="13603"/>
                    <a:pt x="14098" y="13788"/>
                  </a:cubicBezTo>
                  <a:cubicBezTo>
                    <a:pt x="13900" y="14134"/>
                    <a:pt x="13715" y="14492"/>
                    <a:pt x="13554" y="14862"/>
                  </a:cubicBezTo>
                  <a:cubicBezTo>
                    <a:pt x="13740" y="13480"/>
                    <a:pt x="13826" y="11949"/>
                    <a:pt x="12851" y="10887"/>
                  </a:cubicBezTo>
                  <a:cubicBezTo>
                    <a:pt x="12258" y="10258"/>
                    <a:pt x="11579" y="9702"/>
                    <a:pt x="10851" y="9233"/>
                  </a:cubicBezTo>
                  <a:cubicBezTo>
                    <a:pt x="10222" y="8814"/>
                    <a:pt x="9567" y="8431"/>
                    <a:pt x="8888" y="8098"/>
                  </a:cubicBezTo>
                  <a:cubicBezTo>
                    <a:pt x="8185" y="7752"/>
                    <a:pt x="7444" y="7493"/>
                    <a:pt x="6679" y="7320"/>
                  </a:cubicBezTo>
                  <a:cubicBezTo>
                    <a:pt x="6234" y="7221"/>
                    <a:pt x="5790" y="7172"/>
                    <a:pt x="5333" y="7172"/>
                  </a:cubicBezTo>
                  <a:lnTo>
                    <a:pt x="5025" y="7172"/>
                  </a:lnTo>
                  <a:cubicBezTo>
                    <a:pt x="5062" y="7123"/>
                    <a:pt x="5099" y="7073"/>
                    <a:pt x="5136" y="7024"/>
                  </a:cubicBezTo>
                  <a:cubicBezTo>
                    <a:pt x="5420" y="6641"/>
                    <a:pt x="5704" y="6258"/>
                    <a:pt x="5975" y="5876"/>
                  </a:cubicBezTo>
                  <a:lnTo>
                    <a:pt x="6420" y="5271"/>
                  </a:lnTo>
                  <a:cubicBezTo>
                    <a:pt x="6876" y="4654"/>
                    <a:pt x="7345" y="4000"/>
                    <a:pt x="7814" y="3370"/>
                  </a:cubicBezTo>
                  <a:lnTo>
                    <a:pt x="7975" y="3160"/>
                  </a:lnTo>
                  <a:cubicBezTo>
                    <a:pt x="8160" y="2913"/>
                    <a:pt x="8358" y="2642"/>
                    <a:pt x="8555" y="2407"/>
                  </a:cubicBezTo>
                  <a:cubicBezTo>
                    <a:pt x="8913" y="2234"/>
                    <a:pt x="9320" y="2148"/>
                    <a:pt x="9715" y="2148"/>
                  </a:cubicBezTo>
                  <a:close/>
                  <a:moveTo>
                    <a:pt x="16752" y="12579"/>
                  </a:moveTo>
                  <a:cubicBezTo>
                    <a:pt x="17455" y="12591"/>
                    <a:pt x="18023" y="12862"/>
                    <a:pt x="18257" y="13294"/>
                  </a:cubicBezTo>
                  <a:cubicBezTo>
                    <a:pt x="18566" y="13850"/>
                    <a:pt x="18529" y="14554"/>
                    <a:pt x="18455" y="15245"/>
                  </a:cubicBezTo>
                  <a:cubicBezTo>
                    <a:pt x="18319" y="15269"/>
                    <a:pt x="18171" y="15294"/>
                    <a:pt x="18035" y="15344"/>
                  </a:cubicBezTo>
                  <a:cubicBezTo>
                    <a:pt x="17924" y="15368"/>
                    <a:pt x="17825" y="15393"/>
                    <a:pt x="17727" y="15418"/>
                  </a:cubicBezTo>
                  <a:cubicBezTo>
                    <a:pt x="17591" y="15430"/>
                    <a:pt x="17455" y="15455"/>
                    <a:pt x="17319" y="15479"/>
                  </a:cubicBezTo>
                  <a:cubicBezTo>
                    <a:pt x="17159" y="15504"/>
                    <a:pt x="17023" y="15529"/>
                    <a:pt x="16875" y="15553"/>
                  </a:cubicBezTo>
                  <a:lnTo>
                    <a:pt x="16566" y="15627"/>
                  </a:lnTo>
                  <a:cubicBezTo>
                    <a:pt x="16110" y="15739"/>
                    <a:pt x="15641" y="15800"/>
                    <a:pt x="15171" y="15825"/>
                  </a:cubicBezTo>
                  <a:lnTo>
                    <a:pt x="14962" y="15825"/>
                  </a:lnTo>
                  <a:cubicBezTo>
                    <a:pt x="14974" y="15504"/>
                    <a:pt x="14974" y="15158"/>
                    <a:pt x="14974" y="14776"/>
                  </a:cubicBezTo>
                  <a:cubicBezTo>
                    <a:pt x="14974" y="14479"/>
                    <a:pt x="14962" y="14183"/>
                    <a:pt x="14925" y="13887"/>
                  </a:cubicBezTo>
                  <a:cubicBezTo>
                    <a:pt x="14900" y="13739"/>
                    <a:pt x="14838" y="13480"/>
                    <a:pt x="14690" y="13393"/>
                  </a:cubicBezTo>
                  <a:cubicBezTo>
                    <a:pt x="14739" y="13319"/>
                    <a:pt x="14801" y="13245"/>
                    <a:pt x="14863" y="13183"/>
                  </a:cubicBezTo>
                  <a:cubicBezTo>
                    <a:pt x="15110" y="12912"/>
                    <a:pt x="15455" y="12813"/>
                    <a:pt x="15838" y="12714"/>
                  </a:cubicBezTo>
                  <a:cubicBezTo>
                    <a:pt x="16134" y="12640"/>
                    <a:pt x="16443" y="12591"/>
                    <a:pt x="16752" y="12579"/>
                  </a:cubicBezTo>
                  <a:close/>
                  <a:moveTo>
                    <a:pt x="19759" y="4369"/>
                  </a:moveTo>
                  <a:cubicBezTo>
                    <a:pt x="20225" y="4369"/>
                    <a:pt x="20676" y="4553"/>
                    <a:pt x="21023" y="4864"/>
                  </a:cubicBezTo>
                  <a:cubicBezTo>
                    <a:pt x="21615" y="5394"/>
                    <a:pt x="21664" y="6345"/>
                    <a:pt x="21171" y="7690"/>
                  </a:cubicBezTo>
                  <a:cubicBezTo>
                    <a:pt x="21010" y="8110"/>
                    <a:pt x="20825" y="8530"/>
                    <a:pt x="20628" y="8925"/>
                  </a:cubicBezTo>
                  <a:cubicBezTo>
                    <a:pt x="20319" y="9628"/>
                    <a:pt x="19986" y="10344"/>
                    <a:pt x="19813" y="11122"/>
                  </a:cubicBezTo>
                  <a:cubicBezTo>
                    <a:pt x="19702" y="11751"/>
                    <a:pt x="19689" y="12393"/>
                    <a:pt x="19763" y="13035"/>
                  </a:cubicBezTo>
                  <a:lnTo>
                    <a:pt x="19788" y="13233"/>
                  </a:lnTo>
                  <a:cubicBezTo>
                    <a:pt x="19850" y="13813"/>
                    <a:pt x="19912" y="14418"/>
                    <a:pt x="19763" y="14998"/>
                  </a:cubicBezTo>
                  <a:cubicBezTo>
                    <a:pt x="19603" y="15627"/>
                    <a:pt x="19220" y="16183"/>
                    <a:pt x="18690" y="16566"/>
                  </a:cubicBezTo>
                  <a:cubicBezTo>
                    <a:pt x="18714" y="16417"/>
                    <a:pt x="18727" y="16282"/>
                    <a:pt x="18739" y="16146"/>
                  </a:cubicBezTo>
                  <a:lnTo>
                    <a:pt x="18776" y="15911"/>
                  </a:lnTo>
                  <a:cubicBezTo>
                    <a:pt x="18887" y="14998"/>
                    <a:pt x="19010" y="13973"/>
                    <a:pt x="18578" y="13159"/>
                  </a:cubicBezTo>
                  <a:cubicBezTo>
                    <a:pt x="18480" y="12949"/>
                    <a:pt x="18319" y="12776"/>
                    <a:pt x="18134" y="12628"/>
                  </a:cubicBezTo>
                  <a:cubicBezTo>
                    <a:pt x="18159" y="12566"/>
                    <a:pt x="18171" y="12504"/>
                    <a:pt x="18183" y="12430"/>
                  </a:cubicBezTo>
                  <a:cubicBezTo>
                    <a:pt x="18257" y="12097"/>
                    <a:pt x="18332" y="11764"/>
                    <a:pt x="18393" y="11431"/>
                  </a:cubicBezTo>
                  <a:cubicBezTo>
                    <a:pt x="18554" y="10579"/>
                    <a:pt x="18739" y="9579"/>
                    <a:pt x="18887" y="8567"/>
                  </a:cubicBezTo>
                  <a:cubicBezTo>
                    <a:pt x="18949" y="8196"/>
                    <a:pt x="18998" y="7814"/>
                    <a:pt x="19047" y="7443"/>
                  </a:cubicBezTo>
                  <a:lnTo>
                    <a:pt x="19072" y="7209"/>
                  </a:lnTo>
                  <a:cubicBezTo>
                    <a:pt x="19134" y="6789"/>
                    <a:pt x="19171" y="6370"/>
                    <a:pt x="19159" y="5950"/>
                  </a:cubicBezTo>
                  <a:lnTo>
                    <a:pt x="19208" y="5789"/>
                  </a:lnTo>
                  <a:cubicBezTo>
                    <a:pt x="19307" y="5333"/>
                    <a:pt x="19356" y="4864"/>
                    <a:pt x="19344" y="4395"/>
                  </a:cubicBezTo>
                  <a:cubicBezTo>
                    <a:pt x="19467" y="4382"/>
                    <a:pt x="19591" y="4370"/>
                    <a:pt x="19714" y="4370"/>
                  </a:cubicBezTo>
                  <a:cubicBezTo>
                    <a:pt x="19729" y="4369"/>
                    <a:pt x="19744" y="4369"/>
                    <a:pt x="19759" y="4369"/>
                  </a:cubicBezTo>
                  <a:close/>
                  <a:moveTo>
                    <a:pt x="15665" y="16035"/>
                  </a:moveTo>
                  <a:lnTo>
                    <a:pt x="15678" y="16059"/>
                  </a:lnTo>
                  <a:lnTo>
                    <a:pt x="15690" y="16072"/>
                  </a:lnTo>
                  <a:cubicBezTo>
                    <a:pt x="15727" y="16146"/>
                    <a:pt x="15739" y="16220"/>
                    <a:pt x="15752" y="16294"/>
                  </a:cubicBezTo>
                  <a:cubicBezTo>
                    <a:pt x="15776" y="16529"/>
                    <a:pt x="15789" y="16763"/>
                    <a:pt x="15776" y="16985"/>
                  </a:cubicBezTo>
                  <a:cubicBezTo>
                    <a:pt x="15776" y="17084"/>
                    <a:pt x="15764" y="17183"/>
                    <a:pt x="15752" y="17282"/>
                  </a:cubicBezTo>
                  <a:cubicBezTo>
                    <a:pt x="15752" y="17319"/>
                    <a:pt x="15739" y="17356"/>
                    <a:pt x="15727" y="17393"/>
                  </a:cubicBezTo>
                  <a:cubicBezTo>
                    <a:pt x="15727" y="17405"/>
                    <a:pt x="15715" y="17430"/>
                    <a:pt x="15702" y="17454"/>
                  </a:cubicBezTo>
                  <a:lnTo>
                    <a:pt x="15690" y="17479"/>
                  </a:lnTo>
                  <a:cubicBezTo>
                    <a:pt x="15678" y="17504"/>
                    <a:pt x="15641" y="17565"/>
                    <a:pt x="15616" y="17578"/>
                  </a:cubicBezTo>
                  <a:cubicBezTo>
                    <a:pt x="15604" y="17565"/>
                    <a:pt x="15591" y="17553"/>
                    <a:pt x="15591" y="17528"/>
                  </a:cubicBezTo>
                  <a:cubicBezTo>
                    <a:pt x="15529" y="17430"/>
                    <a:pt x="15492" y="17319"/>
                    <a:pt x="15480" y="17207"/>
                  </a:cubicBezTo>
                  <a:cubicBezTo>
                    <a:pt x="15418" y="16812"/>
                    <a:pt x="15443" y="16417"/>
                    <a:pt x="15566" y="16035"/>
                  </a:cubicBezTo>
                  <a:close/>
                  <a:moveTo>
                    <a:pt x="19989" y="2974"/>
                  </a:moveTo>
                  <a:cubicBezTo>
                    <a:pt x="20398" y="2974"/>
                    <a:pt x="20794" y="3084"/>
                    <a:pt x="21134" y="3284"/>
                  </a:cubicBezTo>
                  <a:cubicBezTo>
                    <a:pt x="22417" y="4074"/>
                    <a:pt x="22677" y="5913"/>
                    <a:pt x="22738" y="6678"/>
                  </a:cubicBezTo>
                  <a:cubicBezTo>
                    <a:pt x="22800" y="7369"/>
                    <a:pt x="22726" y="8061"/>
                    <a:pt x="22541" y="8727"/>
                  </a:cubicBezTo>
                  <a:cubicBezTo>
                    <a:pt x="22319" y="9443"/>
                    <a:pt x="22035" y="10147"/>
                    <a:pt x="21689" y="10813"/>
                  </a:cubicBezTo>
                  <a:cubicBezTo>
                    <a:pt x="21627" y="10937"/>
                    <a:pt x="21566" y="11073"/>
                    <a:pt x="21504" y="11208"/>
                  </a:cubicBezTo>
                  <a:cubicBezTo>
                    <a:pt x="21245" y="11739"/>
                    <a:pt x="20973" y="12282"/>
                    <a:pt x="20751" y="12838"/>
                  </a:cubicBezTo>
                  <a:cubicBezTo>
                    <a:pt x="20479" y="13529"/>
                    <a:pt x="20319" y="14257"/>
                    <a:pt x="20294" y="14998"/>
                  </a:cubicBezTo>
                  <a:cubicBezTo>
                    <a:pt x="20294" y="15208"/>
                    <a:pt x="20307" y="15430"/>
                    <a:pt x="20307" y="15652"/>
                  </a:cubicBezTo>
                  <a:cubicBezTo>
                    <a:pt x="20307" y="15837"/>
                    <a:pt x="20319" y="16035"/>
                    <a:pt x="20307" y="16232"/>
                  </a:cubicBezTo>
                  <a:cubicBezTo>
                    <a:pt x="20294" y="16640"/>
                    <a:pt x="20121" y="17035"/>
                    <a:pt x="19837" y="17343"/>
                  </a:cubicBezTo>
                  <a:cubicBezTo>
                    <a:pt x="19554" y="17627"/>
                    <a:pt x="19245" y="17874"/>
                    <a:pt x="18912" y="18096"/>
                  </a:cubicBezTo>
                  <a:cubicBezTo>
                    <a:pt x="18739" y="18207"/>
                    <a:pt x="18554" y="18318"/>
                    <a:pt x="18381" y="18417"/>
                  </a:cubicBezTo>
                  <a:lnTo>
                    <a:pt x="18220" y="18516"/>
                  </a:lnTo>
                  <a:cubicBezTo>
                    <a:pt x="18381" y="17985"/>
                    <a:pt x="18504" y="17516"/>
                    <a:pt x="18591" y="17072"/>
                  </a:cubicBezTo>
                  <a:cubicBezTo>
                    <a:pt x="19134" y="16689"/>
                    <a:pt x="19578" y="16183"/>
                    <a:pt x="19862" y="15578"/>
                  </a:cubicBezTo>
                  <a:cubicBezTo>
                    <a:pt x="20220" y="14788"/>
                    <a:pt x="20146" y="13961"/>
                    <a:pt x="20072" y="13159"/>
                  </a:cubicBezTo>
                  <a:cubicBezTo>
                    <a:pt x="19998" y="12603"/>
                    <a:pt x="19998" y="12048"/>
                    <a:pt x="20060" y="11492"/>
                  </a:cubicBezTo>
                  <a:cubicBezTo>
                    <a:pt x="20195" y="10653"/>
                    <a:pt x="20566" y="9875"/>
                    <a:pt x="20924" y="9122"/>
                  </a:cubicBezTo>
                  <a:cubicBezTo>
                    <a:pt x="21146" y="8665"/>
                    <a:pt x="21343" y="8196"/>
                    <a:pt x="21529" y="7727"/>
                  </a:cubicBezTo>
                  <a:cubicBezTo>
                    <a:pt x="21738" y="7110"/>
                    <a:pt x="22146" y="5592"/>
                    <a:pt x="21269" y="4728"/>
                  </a:cubicBezTo>
                  <a:cubicBezTo>
                    <a:pt x="20862" y="4333"/>
                    <a:pt x="20307" y="4111"/>
                    <a:pt x="19739" y="4111"/>
                  </a:cubicBezTo>
                  <a:cubicBezTo>
                    <a:pt x="19381" y="4111"/>
                    <a:pt x="19023" y="4197"/>
                    <a:pt x="18702" y="4357"/>
                  </a:cubicBezTo>
                  <a:cubicBezTo>
                    <a:pt x="18615" y="4234"/>
                    <a:pt x="18529" y="4111"/>
                    <a:pt x="18443" y="4000"/>
                  </a:cubicBezTo>
                  <a:cubicBezTo>
                    <a:pt x="18257" y="3790"/>
                    <a:pt x="18060" y="3605"/>
                    <a:pt x="17838" y="3432"/>
                  </a:cubicBezTo>
                  <a:cubicBezTo>
                    <a:pt x="18455" y="3222"/>
                    <a:pt x="19208" y="2975"/>
                    <a:pt x="19924" y="2975"/>
                  </a:cubicBezTo>
                  <a:cubicBezTo>
                    <a:pt x="19946" y="2974"/>
                    <a:pt x="19967" y="2974"/>
                    <a:pt x="19989" y="2974"/>
                  </a:cubicBezTo>
                  <a:close/>
                  <a:moveTo>
                    <a:pt x="3751" y="8627"/>
                  </a:moveTo>
                  <a:cubicBezTo>
                    <a:pt x="3781" y="8627"/>
                    <a:pt x="3810" y="8628"/>
                    <a:pt x="3840" y="8628"/>
                  </a:cubicBezTo>
                  <a:cubicBezTo>
                    <a:pt x="4235" y="8628"/>
                    <a:pt x="4617" y="8665"/>
                    <a:pt x="4988" y="8740"/>
                  </a:cubicBezTo>
                  <a:cubicBezTo>
                    <a:pt x="6025" y="8962"/>
                    <a:pt x="7037" y="9320"/>
                    <a:pt x="7975" y="9801"/>
                  </a:cubicBezTo>
                  <a:cubicBezTo>
                    <a:pt x="8740" y="10184"/>
                    <a:pt x="9715" y="10727"/>
                    <a:pt x="10481" y="11492"/>
                  </a:cubicBezTo>
                  <a:cubicBezTo>
                    <a:pt x="11320" y="12332"/>
                    <a:pt x="11715" y="13369"/>
                    <a:pt x="11604" y="14430"/>
                  </a:cubicBezTo>
                  <a:cubicBezTo>
                    <a:pt x="11518" y="14949"/>
                    <a:pt x="11370" y="15467"/>
                    <a:pt x="11147" y="15948"/>
                  </a:cubicBezTo>
                  <a:lnTo>
                    <a:pt x="11086" y="16109"/>
                  </a:lnTo>
                  <a:cubicBezTo>
                    <a:pt x="10900" y="16640"/>
                    <a:pt x="10641" y="17158"/>
                    <a:pt x="10345" y="17639"/>
                  </a:cubicBezTo>
                  <a:cubicBezTo>
                    <a:pt x="10098" y="18072"/>
                    <a:pt x="9752" y="18442"/>
                    <a:pt x="9320" y="18701"/>
                  </a:cubicBezTo>
                  <a:cubicBezTo>
                    <a:pt x="9123" y="18800"/>
                    <a:pt x="8901" y="18849"/>
                    <a:pt x="8679" y="18849"/>
                  </a:cubicBezTo>
                  <a:cubicBezTo>
                    <a:pt x="8382" y="18837"/>
                    <a:pt x="8098" y="18800"/>
                    <a:pt x="7814" y="18726"/>
                  </a:cubicBezTo>
                  <a:lnTo>
                    <a:pt x="7716" y="18701"/>
                  </a:lnTo>
                  <a:cubicBezTo>
                    <a:pt x="7185" y="18590"/>
                    <a:pt x="6667" y="18429"/>
                    <a:pt x="6160" y="18232"/>
                  </a:cubicBezTo>
                  <a:cubicBezTo>
                    <a:pt x="5963" y="18146"/>
                    <a:pt x="5765" y="18059"/>
                    <a:pt x="5556" y="17973"/>
                  </a:cubicBezTo>
                  <a:cubicBezTo>
                    <a:pt x="5235" y="17837"/>
                    <a:pt x="4901" y="17689"/>
                    <a:pt x="4568" y="17565"/>
                  </a:cubicBezTo>
                  <a:cubicBezTo>
                    <a:pt x="3445" y="17146"/>
                    <a:pt x="2445" y="16454"/>
                    <a:pt x="1605" y="15850"/>
                  </a:cubicBezTo>
                  <a:cubicBezTo>
                    <a:pt x="1186" y="15566"/>
                    <a:pt x="840" y="15183"/>
                    <a:pt x="593" y="14739"/>
                  </a:cubicBezTo>
                  <a:cubicBezTo>
                    <a:pt x="383" y="14307"/>
                    <a:pt x="309" y="13838"/>
                    <a:pt x="371" y="13369"/>
                  </a:cubicBezTo>
                  <a:cubicBezTo>
                    <a:pt x="420" y="12887"/>
                    <a:pt x="532" y="12430"/>
                    <a:pt x="667" y="11974"/>
                  </a:cubicBezTo>
                  <a:cubicBezTo>
                    <a:pt x="680" y="11961"/>
                    <a:pt x="692" y="11949"/>
                    <a:pt x="704" y="11937"/>
                  </a:cubicBezTo>
                  <a:cubicBezTo>
                    <a:pt x="951" y="11122"/>
                    <a:pt x="1334" y="10357"/>
                    <a:pt x="1815" y="9665"/>
                  </a:cubicBezTo>
                  <a:cubicBezTo>
                    <a:pt x="2000" y="9394"/>
                    <a:pt x="2198" y="9122"/>
                    <a:pt x="2420" y="8875"/>
                  </a:cubicBezTo>
                  <a:lnTo>
                    <a:pt x="2445" y="8875"/>
                  </a:lnTo>
                  <a:cubicBezTo>
                    <a:pt x="2861" y="8713"/>
                    <a:pt x="3310" y="8627"/>
                    <a:pt x="3751" y="8627"/>
                  </a:cubicBezTo>
                  <a:close/>
                  <a:moveTo>
                    <a:pt x="5008" y="7504"/>
                  </a:moveTo>
                  <a:cubicBezTo>
                    <a:pt x="5034" y="7504"/>
                    <a:pt x="5060" y="7504"/>
                    <a:pt x="5086" y="7505"/>
                  </a:cubicBezTo>
                  <a:cubicBezTo>
                    <a:pt x="5469" y="7505"/>
                    <a:pt x="5839" y="7555"/>
                    <a:pt x="6210" y="7629"/>
                  </a:cubicBezTo>
                  <a:cubicBezTo>
                    <a:pt x="6975" y="7801"/>
                    <a:pt x="7716" y="8061"/>
                    <a:pt x="8432" y="8406"/>
                  </a:cubicBezTo>
                  <a:cubicBezTo>
                    <a:pt x="9752" y="9011"/>
                    <a:pt x="10987" y="9813"/>
                    <a:pt x="12098" y="10764"/>
                  </a:cubicBezTo>
                  <a:cubicBezTo>
                    <a:pt x="12814" y="11381"/>
                    <a:pt x="13209" y="12035"/>
                    <a:pt x="13295" y="12764"/>
                  </a:cubicBezTo>
                  <a:cubicBezTo>
                    <a:pt x="13382" y="13455"/>
                    <a:pt x="13271" y="14171"/>
                    <a:pt x="13159" y="14874"/>
                  </a:cubicBezTo>
                  <a:lnTo>
                    <a:pt x="13122" y="15109"/>
                  </a:lnTo>
                  <a:cubicBezTo>
                    <a:pt x="13036" y="15664"/>
                    <a:pt x="12962" y="16084"/>
                    <a:pt x="12888" y="16467"/>
                  </a:cubicBezTo>
                  <a:cubicBezTo>
                    <a:pt x="12727" y="16874"/>
                    <a:pt x="12592" y="17282"/>
                    <a:pt x="12456" y="17689"/>
                  </a:cubicBezTo>
                  <a:lnTo>
                    <a:pt x="12431" y="17763"/>
                  </a:lnTo>
                  <a:cubicBezTo>
                    <a:pt x="12332" y="18034"/>
                    <a:pt x="12258" y="18331"/>
                    <a:pt x="12197" y="18615"/>
                  </a:cubicBezTo>
                  <a:cubicBezTo>
                    <a:pt x="12048" y="18899"/>
                    <a:pt x="11863" y="19170"/>
                    <a:pt x="11653" y="19405"/>
                  </a:cubicBezTo>
                  <a:cubicBezTo>
                    <a:pt x="11395" y="19545"/>
                    <a:pt x="11117" y="19619"/>
                    <a:pt x="10828" y="19619"/>
                  </a:cubicBezTo>
                  <a:cubicBezTo>
                    <a:pt x="10787" y="19619"/>
                    <a:pt x="10745" y="19618"/>
                    <a:pt x="10703" y="19615"/>
                  </a:cubicBezTo>
                  <a:cubicBezTo>
                    <a:pt x="10617" y="19615"/>
                    <a:pt x="10505" y="19615"/>
                    <a:pt x="10382" y="19602"/>
                  </a:cubicBezTo>
                  <a:cubicBezTo>
                    <a:pt x="9839" y="19553"/>
                    <a:pt x="9308" y="19454"/>
                    <a:pt x="8790" y="19306"/>
                  </a:cubicBezTo>
                  <a:cubicBezTo>
                    <a:pt x="8580" y="19244"/>
                    <a:pt x="8382" y="19182"/>
                    <a:pt x="8185" y="19096"/>
                  </a:cubicBezTo>
                  <a:lnTo>
                    <a:pt x="8185" y="19096"/>
                  </a:lnTo>
                  <a:cubicBezTo>
                    <a:pt x="8358" y="19133"/>
                    <a:pt x="8543" y="19145"/>
                    <a:pt x="8728" y="19158"/>
                  </a:cubicBezTo>
                  <a:cubicBezTo>
                    <a:pt x="9197" y="19158"/>
                    <a:pt x="9641" y="18923"/>
                    <a:pt x="10073" y="18491"/>
                  </a:cubicBezTo>
                  <a:cubicBezTo>
                    <a:pt x="10740" y="17800"/>
                    <a:pt x="11283" y="16788"/>
                    <a:pt x="11666" y="15467"/>
                  </a:cubicBezTo>
                  <a:cubicBezTo>
                    <a:pt x="11851" y="14899"/>
                    <a:pt x="11925" y="14282"/>
                    <a:pt x="11888" y="13689"/>
                  </a:cubicBezTo>
                  <a:cubicBezTo>
                    <a:pt x="11814" y="13109"/>
                    <a:pt x="11629" y="12554"/>
                    <a:pt x="11320" y="12060"/>
                  </a:cubicBezTo>
                  <a:cubicBezTo>
                    <a:pt x="10826" y="11258"/>
                    <a:pt x="10061" y="10566"/>
                    <a:pt x="8987" y="9937"/>
                  </a:cubicBezTo>
                  <a:cubicBezTo>
                    <a:pt x="8012" y="9357"/>
                    <a:pt x="6950" y="8912"/>
                    <a:pt x="5852" y="8616"/>
                  </a:cubicBezTo>
                  <a:cubicBezTo>
                    <a:pt x="5198" y="8419"/>
                    <a:pt x="4519" y="8320"/>
                    <a:pt x="3840" y="8308"/>
                  </a:cubicBezTo>
                  <a:cubicBezTo>
                    <a:pt x="3543" y="8308"/>
                    <a:pt x="3247" y="8332"/>
                    <a:pt x="2951" y="8382"/>
                  </a:cubicBezTo>
                  <a:lnTo>
                    <a:pt x="2877" y="8406"/>
                  </a:lnTo>
                  <a:cubicBezTo>
                    <a:pt x="3136" y="8172"/>
                    <a:pt x="3420" y="7962"/>
                    <a:pt x="3729" y="7801"/>
                  </a:cubicBezTo>
                  <a:cubicBezTo>
                    <a:pt x="4125" y="7603"/>
                    <a:pt x="4565" y="7504"/>
                    <a:pt x="5008" y="7504"/>
                  </a:cubicBezTo>
                  <a:close/>
                  <a:moveTo>
                    <a:pt x="14554" y="13578"/>
                  </a:moveTo>
                  <a:cubicBezTo>
                    <a:pt x="14727" y="13813"/>
                    <a:pt x="14690" y="15344"/>
                    <a:pt x="14641" y="16084"/>
                  </a:cubicBezTo>
                  <a:cubicBezTo>
                    <a:pt x="14591" y="16800"/>
                    <a:pt x="14480" y="17516"/>
                    <a:pt x="14394" y="18207"/>
                  </a:cubicBezTo>
                  <a:lnTo>
                    <a:pt x="14344" y="18504"/>
                  </a:lnTo>
                  <a:cubicBezTo>
                    <a:pt x="14295" y="18899"/>
                    <a:pt x="14233" y="19269"/>
                    <a:pt x="14196" y="19652"/>
                  </a:cubicBezTo>
                  <a:cubicBezTo>
                    <a:pt x="14172" y="19763"/>
                    <a:pt x="14159" y="19861"/>
                    <a:pt x="14147" y="19972"/>
                  </a:cubicBezTo>
                  <a:lnTo>
                    <a:pt x="14110" y="20244"/>
                  </a:lnTo>
                  <a:cubicBezTo>
                    <a:pt x="14110" y="20281"/>
                    <a:pt x="14098" y="20318"/>
                    <a:pt x="14098" y="20355"/>
                  </a:cubicBezTo>
                  <a:cubicBezTo>
                    <a:pt x="14085" y="20392"/>
                    <a:pt x="14073" y="20479"/>
                    <a:pt x="14073" y="20540"/>
                  </a:cubicBezTo>
                  <a:lnTo>
                    <a:pt x="14011" y="20528"/>
                  </a:lnTo>
                  <a:cubicBezTo>
                    <a:pt x="13678" y="20355"/>
                    <a:pt x="13369" y="20145"/>
                    <a:pt x="13110" y="19886"/>
                  </a:cubicBezTo>
                  <a:lnTo>
                    <a:pt x="13073" y="19861"/>
                  </a:lnTo>
                  <a:cubicBezTo>
                    <a:pt x="12826" y="19652"/>
                    <a:pt x="12567" y="19429"/>
                    <a:pt x="12493" y="19096"/>
                  </a:cubicBezTo>
                  <a:cubicBezTo>
                    <a:pt x="12419" y="18750"/>
                    <a:pt x="12542" y="18405"/>
                    <a:pt x="12653" y="18072"/>
                  </a:cubicBezTo>
                  <a:lnTo>
                    <a:pt x="12740" y="17837"/>
                  </a:lnTo>
                  <a:cubicBezTo>
                    <a:pt x="13011" y="17084"/>
                    <a:pt x="13295" y="16306"/>
                    <a:pt x="13616" y="15553"/>
                  </a:cubicBezTo>
                  <a:cubicBezTo>
                    <a:pt x="13678" y="15405"/>
                    <a:pt x="13752" y="15232"/>
                    <a:pt x="13814" y="15072"/>
                  </a:cubicBezTo>
                  <a:cubicBezTo>
                    <a:pt x="14011" y="14554"/>
                    <a:pt x="14258" y="14047"/>
                    <a:pt x="14554" y="13578"/>
                  </a:cubicBezTo>
                  <a:close/>
                  <a:moveTo>
                    <a:pt x="18430" y="15492"/>
                  </a:moveTo>
                  <a:lnTo>
                    <a:pt x="18406" y="15640"/>
                  </a:lnTo>
                  <a:cubicBezTo>
                    <a:pt x="18332" y="16492"/>
                    <a:pt x="18183" y="17331"/>
                    <a:pt x="17961" y="18158"/>
                  </a:cubicBezTo>
                  <a:cubicBezTo>
                    <a:pt x="17937" y="18244"/>
                    <a:pt x="17912" y="18331"/>
                    <a:pt x="17899" y="18417"/>
                  </a:cubicBezTo>
                  <a:cubicBezTo>
                    <a:pt x="17764" y="18936"/>
                    <a:pt x="17616" y="19479"/>
                    <a:pt x="17282" y="19874"/>
                  </a:cubicBezTo>
                  <a:cubicBezTo>
                    <a:pt x="17072" y="20121"/>
                    <a:pt x="16813" y="20182"/>
                    <a:pt x="16529" y="20269"/>
                  </a:cubicBezTo>
                  <a:lnTo>
                    <a:pt x="16258" y="20343"/>
                  </a:lnTo>
                  <a:cubicBezTo>
                    <a:pt x="15912" y="20442"/>
                    <a:pt x="15566" y="20528"/>
                    <a:pt x="15209" y="20590"/>
                  </a:cubicBezTo>
                  <a:cubicBezTo>
                    <a:pt x="15023" y="20627"/>
                    <a:pt x="14826" y="20639"/>
                    <a:pt x="14628" y="20651"/>
                  </a:cubicBezTo>
                  <a:cubicBezTo>
                    <a:pt x="14530" y="20651"/>
                    <a:pt x="14431" y="20639"/>
                    <a:pt x="14320" y="20627"/>
                  </a:cubicBezTo>
                  <a:cubicBezTo>
                    <a:pt x="14344" y="20577"/>
                    <a:pt x="14357" y="20528"/>
                    <a:pt x="14357" y="20479"/>
                  </a:cubicBezTo>
                  <a:lnTo>
                    <a:pt x="14344" y="20479"/>
                  </a:lnTo>
                  <a:cubicBezTo>
                    <a:pt x="14344" y="20442"/>
                    <a:pt x="14357" y="20392"/>
                    <a:pt x="14369" y="20355"/>
                  </a:cubicBezTo>
                  <a:cubicBezTo>
                    <a:pt x="14381" y="20281"/>
                    <a:pt x="14394" y="20207"/>
                    <a:pt x="14419" y="20133"/>
                  </a:cubicBezTo>
                  <a:cubicBezTo>
                    <a:pt x="14431" y="20034"/>
                    <a:pt x="14456" y="19935"/>
                    <a:pt x="14468" y="19837"/>
                  </a:cubicBezTo>
                  <a:cubicBezTo>
                    <a:pt x="14517" y="19590"/>
                    <a:pt x="14554" y="19331"/>
                    <a:pt x="14591" y="19084"/>
                  </a:cubicBezTo>
                  <a:lnTo>
                    <a:pt x="14628" y="18812"/>
                  </a:lnTo>
                  <a:cubicBezTo>
                    <a:pt x="14739" y="18158"/>
                    <a:pt x="14838" y="17467"/>
                    <a:pt x="14900" y="16775"/>
                  </a:cubicBezTo>
                  <a:cubicBezTo>
                    <a:pt x="14925" y="16541"/>
                    <a:pt x="14937" y="16282"/>
                    <a:pt x="14949" y="15973"/>
                  </a:cubicBezTo>
                  <a:cubicBezTo>
                    <a:pt x="15097" y="15998"/>
                    <a:pt x="15246" y="16022"/>
                    <a:pt x="15394" y="16022"/>
                  </a:cubicBezTo>
                  <a:cubicBezTo>
                    <a:pt x="15258" y="16417"/>
                    <a:pt x="15221" y="16825"/>
                    <a:pt x="15270" y="17232"/>
                  </a:cubicBezTo>
                  <a:cubicBezTo>
                    <a:pt x="15307" y="17442"/>
                    <a:pt x="15394" y="17788"/>
                    <a:pt x="15604" y="17788"/>
                  </a:cubicBezTo>
                  <a:cubicBezTo>
                    <a:pt x="15641" y="17775"/>
                    <a:pt x="15690" y="17763"/>
                    <a:pt x="15715" y="17738"/>
                  </a:cubicBezTo>
                  <a:cubicBezTo>
                    <a:pt x="15924" y="17615"/>
                    <a:pt x="15949" y="17343"/>
                    <a:pt x="15974" y="17121"/>
                  </a:cubicBezTo>
                  <a:lnTo>
                    <a:pt x="15974" y="17109"/>
                  </a:lnTo>
                  <a:cubicBezTo>
                    <a:pt x="16011" y="16825"/>
                    <a:pt x="16011" y="16541"/>
                    <a:pt x="15974" y="16257"/>
                  </a:cubicBezTo>
                  <a:cubicBezTo>
                    <a:pt x="15961" y="16171"/>
                    <a:pt x="15949" y="16084"/>
                    <a:pt x="15912" y="16010"/>
                  </a:cubicBezTo>
                  <a:lnTo>
                    <a:pt x="15924" y="16010"/>
                  </a:lnTo>
                  <a:cubicBezTo>
                    <a:pt x="16258" y="15973"/>
                    <a:pt x="16579" y="15911"/>
                    <a:pt x="16900" y="15850"/>
                  </a:cubicBezTo>
                  <a:cubicBezTo>
                    <a:pt x="17060" y="15813"/>
                    <a:pt x="17208" y="15788"/>
                    <a:pt x="17369" y="15763"/>
                  </a:cubicBezTo>
                  <a:cubicBezTo>
                    <a:pt x="17517" y="15739"/>
                    <a:pt x="17640" y="15714"/>
                    <a:pt x="17788" y="15689"/>
                  </a:cubicBezTo>
                  <a:cubicBezTo>
                    <a:pt x="18011" y="15652"/>
                    <a:pt x="18233" y="15590"/>
                    <a:pt x="18430" y="15492"/>
                  </a:cubicBezTo>
                  <a:close/>
                  <a:moveTo>
                    <a:pt x="14147" y="0"/>
                  </a:moveTo>
                  <a:cubicBezTo>
                    <a:pt x="13690" y="0"/>
                    <a:pt x="13233" y="111"/>
                    <a:pt x="12826" y="309"/>
                  </a:cubicBezTo>
                  <a:cubicBezTo>
                    <a:pt x="12604" y="407"/>
                    <a:pt x="12394" y="543"/>
                    <a:pt x="12209" y="704"/>
                  </a:cubicBezTo>
                  <a:cubicBezTo>
                    <a:pt x="11987" y="654"/>
                    <a:pt x="11765" y="630"/>
                    <a:pt x="11530" y="630"/>
                  </a:cubicBezTo>
                  <a:lnTo>
                    <a:pt x="11333" y="630"/>
                  </a:lnTo>
                  <a:cubicBezTo>
                    <a:pt x="10715" y="667"/>
                    <a:pt x="10086" y="765"/>
                    <a:pt x="9506" y="1185"/>
                  </a:cubicBezTo>
                  <a:cubicBezTo>
                    <a:pt x="8975" y="1592"/>
                    <a:pt x="8506" y="2062"/>
                    <a:pt x="8111" y="2592"/>
                  </a:cubicBezTo>
                  <a:cubicBezTo>
                    <a:pt x="7691" y="3123"/>
                    <a:pt x="7247" y="3703"/>
                    <a:pt x="6728" y="4407"/>
                  </a:cubicBezTo>
                  <a:cubicBezTo>
                    <a:pt x="6074" y="5296"/>
                    <a:pt x="5383" y="6234"/>
                    <a:pt x="4716" y="7184"/>
                  </a:cubicBezTo>
                  <a:cubicBezTo>
                    <a:pt x="4494" y="7221"/>
                    <a:pt x="4284" y="7271"/>
                    <a:pt x="4074" y="7345"/>
                  </a:cubicBezTo>
                  <a:cubicBezTo>
                    <a:pt x="3235" y="7653"/>
                    <a:pt x="2482" y="8270"/>
                    <a:pt x="1778" y="9246"/>
                  </a:cubicBezTo>
                  <a:cubicBezTo>
                    <a:pt x="1482" y="9653"/>
                    <a:pt x="1210" y="10085"/>
                    <a:pt x="988" y="10542"/>
                  </a:cubicBezTo>
                  <a:cubicBezTo>
                    <a:pt x="927" y="10653"/>
                    <a:pt x="877" y="10764"/>
                    <a:pt x="828" y="10887"/>
                  </a:cubicBezTo>
                  <a:cubicBezTo>
                    <a:pt x="692" y="11110"/>
                    <a:pt x="581" y="11344"/>
                    <a:pt x="495" y="11591"/>
                  </a:cubicBezTo>
                  <a:lnTo>
                    <a:pt x="470" y="11653"/>
                  </a:lnTo>
                  <a:cubicBezTo>
                    <a:pt x="309" y="12060"/>
                    <a:pt x="186" y="12480"/>
                    <a:pt x="112" y="12912"/>
                  </a:cubicBezTo>
                  <a:cubicBezTo>
                    <a:pt x="13" y="13381"/>
                    <a:pt x="1" y="13887"/>
                    <a:pt x="100" y="14368"/>
                  </a:cubicBezTo>
                  <a:cubicBezTo>
                    <a:pt x="211" y="14788"/>
                    <a:pt x="408" y="15195"/>
                    <a:pt x="704" y="15529"/>
                  </a:cubicBezTo>
                  <a:cubicBezTo>
                    <a:pt x="1050" y="15887"/>
                    <a:pt x="1433" y="16208"/>
                    <a:pt x="1852" y="16479"/>
                  </a:cubicBezTo>
                  <a:lnTo>
                    <a:pt x="1976" y="16566"/>
                  </a:lnTo>
                  <a:cubicBezTo>
                    <a:pt x="2482" y="16924"/>
                    <a:pt x="3013" y="17257"/>
                    <a:pt x="3556" y="17553"/>
                  </a:cubicBezTo>
                  <a:cubicBezTo>
                    <a:pt x="3976" y="17751"/>
                    <a:pt x="4395" y="17936"/>
                    <a:pt x="4840" y="18096"/>
                  </a:cubicBezTo>
                  <a:lnTo>
                    <a:pt x="5259" y="18244"/>
                  </a:lnTo>
                  <a:lnTo>
                    <a:pt x="5284" y="18257"/>
                  </a:lnTo>
                  <a:lnTo>
                    <a:pt x="5296" y="18257"/>
                  </a:lnTo>
                  <a:cubicBezTo>
                    <a:pt x="5556" y="18429"/>
                    <a:pt x="5827" y="18565"/>
                    <a:pt x="6111" y="18652"/>
                  </a:cubicBezTo>
                  <a:lnTo>
                    <a:pt x="6247" y="18713"/>
                  </a:lnTo>
                  <a:cubicBezTo>
                    <a:pt x="6457" y="18787"/>
                    <a:pt x="6679" y="18874"/>
                    <a:pt x="6889" y="18948"/>
                  </a:cubicBezTo>
                  <a:lnTo>
                    <a:pt x="7345" y="19121"/>
                  </a:lnTo>
                  <a:cubicBezTo>
                    <a:pt x="7457" y="19170"/>
                    <a:pt x="7580" y="19220"/>
                    <a:pt x="7691" y="19257"/>
                  </a:cubicBezTo>
                  <a:cubicBezTo>
                    <a:pt x="7950" y="19380"/>
                    <a:pt x="8222" y="19479"/>
                    <a:pt x="8506" y="19553"/>
                  </a:cubicBezTo>
                  <a:cubicBezTo>
                    <a:pt x="9000" y="19676"/>
                    <a:pt x="9518" y="19775"/>
                    <a:pt x="10024" y="19837"/>
                  </a:cubicBezTo>
                  <a:cubicBezTo>
                    <a:pt x="10209" y="19849"/>
                    <a:pt x="10456" y="19874"/>
                    <a:pt x="10703" y="19874"/>
                  </a:cubicBezTo>
                  <a:cubicBezTo>
                    <a:pt x="10987" y="19874"/>
                    <a:pt x="11283" y="19837"/>
                    <a:pt x="11555" y="19750"/>
                  </a:cubicBezTo>
                  <a:cubicBezTo>
                    <a:pt x="11814" y="19664"/>
                    <a:pt x="12048" y="19503"/>
                    <a:pt x="12234" y="19294"/>
                  </a:cubicBezTo>
                  <a:cubicBezTo>
                    <a:pt x="12283" y="19479"/>
                    <a:pt x="12369" y="19652"/>
                    <a:pt x="12493" y="19787"/>
                  </a:cubicBezTo>
                  <a:cubicBezTo>
                    <a:pt x="12764" y="20108"/>
                    <a:pt x="13085" y="20392"/>
                    <a:pt x="13431" y="20614"/>
                  </a:cubicBezTo>
                  <a:cubicBezTo>
                    <a:pt x="13777" y="20849"/>
                    <a:pt x="14172" y="20985"/>
                    <a:pt x="14579" y="20985"/>
                  </a:cubicBezTo>
                  <a:cubicBezTo>
                    <a:pt x="15060" y="20985"/>
                    <a:pt x="15529" y="20898"/>
                    <a:pt x="15986" y="20762"/>
                  </a:cubicBezTo>
                  <a:cubicBezTo>
                    <a:pt x="16147" y="20713"/>
                    <a:pt x="16319" y="20651"/>
                    <a:pt x="16480" y="20602"/>
                  </a:cubicBezTo>
                  <a:lnTo>
                    <a:pt x="16640" y="20553"/>
                  </a:lnTo>
                  <a:lnTo>
                    <a:pt x="16752" y="20516"/>
                  </a:lnTo>
                  <a:cubicBezTo>
                    <a:pt x="16900" y="20479"/>
                    <a:pt x="17048" y="20417"/>
                    <a:pt x="17184" y="20343"/>
                  </a:cubicBezTo>
                  <a:cubicBezTo>
                    <a:pt x="17702" y="20034"/>
                    <a:pt x="17937" y="19417"/>
                    <a:pt x="18109" y="18849"/>
                  </a:cubicBezTo>
                  <a:cubicBezTo>
                    <a:pt x="18406" y="18726"/>
                    <a:pt x="18690" y="18565"/>
                    <a:pt x="18949" y="18380"/>
                  </a:cubicBezTo>
                  <a:cubicBezTo>
                    <a:pt x="19257" y="18183"/>
                    <a:pt x="19541" y="17960"/>
                    <a:pt x="19813" y="17726"/>
                  </a:cubicBezTo>
                  <a:cubicBezTo>
                    <a:pt x="20084" y="17504"/>
                    <a:pt x="20294" y="17220"/>
                    <a:pt x="20442" y="16899"/>
                  </a:cubicBezTo>
                  <a:cubicBezTo>
                    <a:pt x="20590" y="16553"/>
                    <a:pt x="20590" y="16208"/>
                    <a:pt x="20578" y="15800"/>
                  </a:cubicBezTo>
                  <a:cubicBezTo>
                    <a:pt x="20516" y="14998"/>
                    <a:pt x="20603" y="14196"/>
                    <a:pt x="20825" y="13418"/>
                  </a:cubicBezTo>
                  <a:cubicBezTo>
                    <a:pt x="21060" y="12751"/>
                    <a:pt x="21343" y="12097"/>
                    <a:pt x="21664" y="11468"/>
                  </a:cubicBezTo>
                  <a:lnTo>
                    <a:pt x="21837" y="11110"/>
                  </a:lnTo>
                  <a:cubicBezTo>
                    <a:pt x="22183" y="10431"/>
                    <a:pt x="22491" y="9727"/>
                    <a:pt x="22738" y="8999"/>
                  </a:cubicBezTo>
                  <a:cubicBezTo>
                    <a:pt x="22961" y="8308"/>
                    <a:pt x="23072" y="7579"/>
                    <a:pt x="23047" y="6851"/>
                  </a:cubicBezTo>
                  <a:cubicBezTo>
                    <a:pt x="23010" y="5913"/>
                    <a:pt x="22751" y="4185"/>
                    <a:pt x="21578" y="3234"/>
                  </a:cubicBezTo>
                  <a:cubicBezTo>
                    <a:pt x="21136" y="2887"/>
                    <a:pt x="20600" y="2703"/>
                    <a:pt x="20040" y="2703"/>
                  </a:cubicBezTo>
                  <a:cubicBezTo>
                    <a:pt x="20022" y="2703"/>
                    <a:pt x="20004" y="2703"/>
                    <a:pt x="19986" y="2703"/>
                  </a:cubicBezTo>
                  <a:cubicBezTo>
                    <a:pt x="19702" y="2703"/>
                    <a:pt x="19418" y="2740"/>
                    <a:pt x="19146" y="2802"/>
                  </a:cubicBezTo>
                  <a:cubicBezTo>
                    <a:pt x="18924" y="1889"/>
                    <a:pt x="18443" y="728"/>
                    <a:pt x="17381" y="296"/>
                  </a:cubicBezTo>
                  <a:cubicBezTo>
                    <a:pt x="17060" y="161"/>
                    <a:pt x="16714" y="99"/>
                    <a:pt x="16357" y="99"/>
                  </a:cubicBezTo>
                  <a:cubicBezTo>
                    <a:pt x="15974" y="111"/>
                    <a:pt x="15604" y="161"/>
                    <a:pt x="15233" y="284"/>
                  </a:cubicBezTo>
                  <a:cubicBezTo>
                    <a:pt x="15060" y="185"/>
                    <a:pt x="14875" y="111"/>
                    <a:pt x="14690" y="62"/>
                  </a:cubicBezTo>
                  <a:cubicBezTo>
                    <a:pt x="14505" y="12"/>
                    <a:pt x="14332" y="0"/>
                    <a:pt x="14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7" name="Google Shape;1797;p58"/>
          <p:cNvGrpSpPr/>
          <p:nvPr/>
        </p:nvGrpSpPr>
        <p:grpSpPr>
          <a:xfrm rot="-295233">
            <a:off x="60708" y="202330"/>
            <a:ext cx="1218496" cy="1467553"/>
            <a:chOff x="7035175" y="2908900"/>
            <a:chExt cx="1178302" cy="1479749"/>
          </a:xfrm>
        </p:grpSpPr>
        <p:sp>
          <p:nvSpPr>
            <p:cNvPr id="1798" name="Google Shape;1798;p58"/>
            <p:cNvSpPr/>
            <p:nvPr/>
          </p:nvSpPr>
          <p:spPr>
            <a:xfrm>
              <a:off x="7553669" y="3989932"/>
              <a:ext cx="210357" cy="327043"/>
            </a:xfrm>
            <a:custGeom>
              <a:rect b="b" l="l" r="r" t="t"/>
              <a:pathLst>
                <a:path extrusionOk="0" h="7716" w="4963">
                  <a:moveTo>
                    <a:pt x="3679" y="1"/>
                  </a:moveTo>
                  <a:lnTo>
                    <a:pt x="1" y="680"/>
                  </a:lnTo>
                  <a:lnTo>
                    <a:pt x="1284" y="7716"/>
                  </a:lnTo>
                  <a:lnTo>
                    <a:pt x="4963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7548455" y="3984634"/>
              <a:ext cx="221334" cy="337046"/>
            </a:xfrm>
            <a:custGeom>
              <a:rect b="b" l="l" r="r" t="t"/>
              <a:pathLst>
                <a:path extrusionOk="0" h="7952" w="5222">
                  <a:moveTo>
                    <a:pt x="3728" y="249"/>
                  </a:moveTo>
                  <a:lnTo>
                    <a:pt x="4962" y="7063"/>
                  </a:lnTo>
                  <a:lnTo>
                    <a:pt x="1506" y="7693"/>
                  </a:lnTo>
                  <a:lnTo>
                    <a:pt x="259" y="879"/>
                  </a:lnTo>
                  <a:lnTo>
                    <a:pt x="3728" y="249"/>
                  </a:lnTo>
                  <a:close/>
                  <a:moveTo>
                    <a:pt x="3813" y="0"/>
                  </a:moveTo>
                  <a:cubicBezTo>
                    <a:pt x="3805" y="0"/>
                    <a:pt x="3798" y="1"/>
                    <a:pt x="3790" y="2"/>
                  </a:cubicBezTo>
                  <a:lnTo>
                    <a:pt x="99" y="669"/>
                  </a:lnTo>
                  <a:cubicBezTo>
                    <a:pt x="74" y="681"/>
                    <a:pt x="50" y="694"/>
                    <a:pt x="25" y="718"/>
                  </a:cubicBezTo>
                  <a:cubicBezTo>
                    <a:pt x="13" y="743"/>
                    <a:pt x="0" y="780"/>
                    <a:pt x="13" y="805"/>
                  </a:cubicBezTo>
                  <a:lnTo>
                    <a:pt x="1296" y="7853"/>
                  </a:lnTo>
                  <a:cubicBezTo>
                    <a:pt x="1309" y="7902"/>
                    <a:pt x="1358" y="7952"/>
                    <a:pt x="1407" y="7952"/>
                  </a:cubicBezTo>
                  <a:lnTo>
                    <a:pt x="1432" y="7952"/>
                  </a:lnTo>
                  <a:lnTo>
                    <a:pt x="5111" y="7273"/>
                  </a:lnTo>
                  <a:cubicBezTo>
                    <a:pt x="5172" y="7261"/>
                    <a:pt x="5222" y="7199"/>
                    <a:pt x="5209" y="7137"/>
                  </a:cubicBezTo>
                  <a:lnTo>
                    <a:pt x="3926" y="101"/>
                  </a:lnTo>
                  <a:cubicBezTo>
                    <a:pt x="3915" y="36"/>
                    <a:pt x="3866" y="0"/>
                    <a:pt x="3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7554177" y="4008794"/>
              <a:ext cx="101554" cy="307164"/>
            </a:xfrm>
            <a:custGeom>
              <a:rect b="b" l="l" r="r" t="t"/>
              <a:pathLst>
                <a:path extrusionOk="0" h="7247" w="2396">
                  <a:moveTo>
                    <a:pt x="1112" y="0"/>
                  </a:moveTo>
                  <a:lnTo>
                    <a:pt x="1" y="198"/>
                  </a:lnTo>
                  <a:lnTo>
                    <a:pt x="1285" y="7246"/>
                  </a:lnTo>
                  <a:lnTo>
                    <a:pt x="2396" y="7036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7548455" y="4004386"/>
              <a:ext cx="111981" cy="317294"/>
            </a:xfrm>
            <a:custGeom>
              <a:rect b="b" l="l" r="r" t="t"/>
              <a:pathLst>
                <a:path extrusionOk="0" h="7486" w="2642">
                  <a:moveTo>
                    <a:pt x="1148" y="265"/>
                  </a:moveTo>
                  <a:lnTo>
                    <a:pt x="2383" y="7078"/>
                  </a:lnTo>
                  <a:lnTo>
                    <a:pt x="1506" y="7227"/>
                  </a:lnTo>
                  <a:lnTo>
                    <a:pt x="259" y="413"/>
                  </a:lnTo>
                  <a:lnTo>
                    <a:pt x="1148" y="265"/>
                  </a:lnTo>
                  <a:close/>
                  <a:moveTo>
                    <a:pt x="1247" y="0"/>
                  </a:moveTo>
                  <a:cubicBezTo>
                    <a:pt x="1238" y="0"/>
                    <a:pt x="1229" y="2"/>
                    <a:pt x="1222" y="5"/>
                  </a:cubicBezTo>
                  <a:lnTo>
                    <a:pt x="99" y="203"/>
                  </a:lnTo>
                  <a:cubicBezTo>
                    <a:pt x="37" y="215"/>
                    <a:pt x="0" y="277"/>
                    <a:pt x="13" y="339"/>
                  </a:cubicBezTo>
                  <a:lnTo>
                    <a:pt x="1296" y="7387"/>
                  </a:lnTo>
                  <a:cubicBezTo>
                    <a:pt x="1309" y="7436"/>
                    <a:pt x="1358" y="7486"/>
                    <a:pt x="1407" y="7486"/>
                  </a:cubicBezTo>
                  <a:lnTo>
                    <a:pt x="1432" y="7473"/>
                  </a:lnTo>
                  <a:lnTo>
                    <a:pt x="2543" y="7276"/>
                  </a:lnTo>
                  <a:cubicBezTo>
                    <a:pt x="2580" y="7276"/>
                    <a:pt x="2605" y="7251"/>
                    <a:pt x="2617" y="7227"/>
                  </a:cubicBezTo>
                  <a:cubicBezTo>
                    <a:pt x="2642" y="7202"/>
                    <a:pt x="2642" y="7177"/>
                    <a:pt x="2642" y="7140"/>
                  </a:cubicBezTo>
                  <a:lnTo>
                    <a:pt x="1358" y="92"/>
                  </a:lnTo>
                  <a:cubicBezTo>
                    <a:pt x="1346" y="67"/>
                    <a:pt x="1333" y="42"/>
                    <a:pt x="1309" y="18"/>
                  </a:cubicBezTo>
                  <a:cubicBezTo>
                    <a:pt x="1291" y="9"/>
                    <a:pt x="1268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7417105" y="4208894"/>
              <a:ext cx="547826" cy="174796"/>
            </a:xfrm>
            <a:custGeom>
              <a:rect b="b" l="l" r="r" t="t"/>
              <a:pathLst>
                <a:path extrusionOk="0" h="4124" w="12925">
                  <a:moveTo>
                    <a:pt x="11743" y="1"/>
                  </a:moveTo>
                  <a:cubicBezTo>
                    <a:pt x="11677" y="1"/>
                    <a:pt x="11610" y="7"/>
                    <a:pt x="11542" y="19"/>
                  </a:cubicBezTo>
                  <a:lnTo>
                    <a:pt x="1001" y="1945"/>
                  </a:lnTo>
                  <a:cubicBezTo>
                    <a:pt x="396" y="2044"/>
                    <a:pt x="1" y="2624"/>
                    <a:pt x="112" y="3216"/>
                  </a:cubicBezTo>
                  <a:cubicBezTo>
                    <a:pt x="210" y="3752"/>
                    <a:pt x="668" y="4124"/>
                    <a:pt x="1192" y="4124"/>
                  </a:cubicBezTo>
                  <a:cubicBezTo>
                    <a:pt x="1259" y="4124"/>
                    <a:pt x="1327" y="4118"/>
                    <a:pt x="1396" y="4105"/>
                  </a:cubicBezTo>
                  <a:lnTo>
                    <a:pt x="11937" y="2179"/>
                  </a:lnTo>
                  <a:cubicBezTo>
                    <a:pt x="12530" y="2068"/>
                    <a:pt x="12925" y="1501"/>
                    <a:pt x="12826" y="908"/>
                  </a:cubicBezTo>
                  <a:cubicBezTo>
                    <a:pt x="12728" y="372"/>
                    <a:pt x="12261" y="1"/>
                    <a:pt x="117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7413968" y="4204104"/>
              <a:ext cx="556727" cy="184544"/>
            </a:xfrm>
            <a:custGeom>
              <a:rect b="b" l="l" r="r" t="t"/>
              <a:pathLst>
                <a:path extrusionOk="0" h="4354" w="13135">
                  <a:moveTo>
                    <a:pt x="11814" y="231"/>
                  </a:moveTo>
                  <a:cubicBezTo>
                    <a:pt x="12295" y="231"/>
                    <a:pt x="12703" y="577"/>
                    <a:pt x="12789" y="1046"/>
                  </a:cubicBezTo>
                  <a:cubicBezTo>
                    <a:pt x="12876" y="1576"/>
                    <a:pt x="12530" y="2083"/>
                    <a:pt x="11999" y="2181"/>
                  </a:cubicBezTo>
                  <a:lnTo>
                    <a:pt x="1445" y="4107"/>
                  </a:lnTo>
                  <a:cubicBezTo>
                    <a:pt x="1392" y="4116"/>
                    <a:pt x="1339" y="4120"/>
                    <a:pt x="1287" y="4120"/>
                  </a:cubicBezTo>
                  <a:cubicBezTo>
                    <a:pt x="819" y="4120"/>
                    <a:pt x="411" y="3783"/>
                    <a:pt x="322" y="3317"/>
                  </a:cubicBezTo>
                  <a:cubicBezTo>
                    <a:pt x="223" y="2786"/>
                    <a:pt x="569" y="2280"/>
                    <a:pt x="1099" y="2169"/>
                  </a:cubicBezTo>
                  <a:lnTo>
                    <a:pt x="11641" y="243"/>
                  </a:lnTo>
                  <a:cubicBezTo>
                    <a:pt x="11691" y="243"/>
                    <a:pt x="11752" y="231"/>
                    <a:pt x="11814" y="231"/>
                  </a:cubicBezTo>
                  <a:close/>
                  <a:moveTo>
                    <a:pt x="11815" y="1"/>
                  </a:moveTo>
                  <a:cubicBezTo>
                    <a:pt x="11742" y="1"/>
                    <a:pt x="11667" y="7"/>
                    <a:pt x="11592" y="21"/>
                  </a:cubicBezTo>
                  <a:lnTo>
                    <a:pt x="1050" y="1947"/>
                  </a:lnTo>
                  <a:cubicBezTo>
                    <a:pt x="433" y="2058"/>
                    <a:pt x="1" y="2626"/>
                    <a:pt x="63" y="3255"/>
                  </a:cubicBezTo>
                  <a:cubicBezTo>
                    <a:pt x="112" y="3872"/>
                    <a:pt x="643" y="4354"/>
                    <a:pt x="1272" y="4354"/>
                  </a:cubicBezTo>
                  <a:cubicBezTo>
                    <a:pt x="1346" y="4354"/>
                    <a:pt x="1420" y="4354"/>
                    <a:pt x="1482" y="4342"/>
                  </a:cubicBezTo>
                  <a:lnTo>
                    <a:pt x="12036" y="2416"/>
                  </a:lnTo>
                  <a:cubicBezTo>
                    <a:pt x="12690" y="2292"/>
                    <a:pt x="13135" y="1663"/>
                    <a:pt x="13011" y="996"/>
                  </a:cubicBezTo>
                  <a:cubicBezTo>
                    <a:pt x="12902" y="416"/>
                    <a:pt x="12394" y="1"/>
                    <a:pt x="1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7420792" y="4277685"/>
              <a:ext cx="127706" cy="105072"/>
            </a:xfrm>
            <a:custGeom>
              <a:rect b="b" l="l" r="r" t="t"/>
              <a:pathLst>
                <a:path extrusionOk="0" h="2479" w="3013">
                  <a:moveTo>
                    <a:pt x="3012" y="2161"/>
                  </a:moveTo>
                  <a:lnTo>
                    <a:pt x="3007" y="2162"/>
                  </a:lnTo>
                  <a:lnTo>
                    <a:pt x="3007" y="2162"/>
                  </a:lnTo>
                  <a:cubicBezTo>
                    <a:pt x="3009" y="2162"/>
                    <a:pt x="3010" y="2161"/>
                    <a:pt x="3012" y="2161"/>
                  </a:cubicBezTo>
                  <a:close/>
                  <a:moveTo>
                    <a:pt x="2617" y="1"/>
                  </a:moveTo>
                  <a:lnTo>
                    <a:pt x="914" y="310"/>
                  </a:lnTo>
                  <a:cubicBezTo>
                    <a:pt x="358" y="458"/>
                    <a:pt x="0" y="1013"/>
                    <a:pt x="99" y="1581"/>
                  </a:cubicBezTo>
                  <a:cubicBezTo>
                    <a:pt x="201" y="2103"/>
                    <a:pt x="658" y="2479"/>
                    <a:pt x="1172" y="2479"/>
                  </a:cubicBezTo>
                  <a:cubicBezTo>
                    <a:pt x="1217" y="2479"/>
                    <a:pt x="1263" y="2476"/>
                    <a:pt x="1309" y="2470"/>
                  </a:cubicBezTo>
                  <a:lnTo>
                    <a:pt x="3007" y="2162"/>
                  </a:lnTo>
                  <a:lnTo>
                    <a:pt x="3007" y="2162"/>
                  </a:lnTo>
                  <a:cubicBezTo>
                    <a:pt x="2940" y="2174"/>
                    <a:pt x="2873" y="2180"/>
                    <a:pt x="2808" y="2180"/>
                  </a:cubicBezTo>
                  <a:cubicBezTo>
                    <a:pt x="2284" y="2180"/>
                    <a:pt x="1827" y="1810"/>
                    <a:pt x="1728" y="1285"/>
                  </a:cubicBezTo>
                  <a:cubicBezTo>
                    <a:pt x="1617" y="692"/>
                    <a:pt x="2012" y="112"/>
                    <a:pt x="26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7413968" y="4273404"/>
              <a:ext cx="139235" cy="115245"/>
            </a:xfrm>
            <a:custGeom>
              <a:rect b="b" l="l" r="r" t="t"/>
              <a:pathLst>
                <a:path extrusionOk="0" h="2719" w="3285">
                  <a:moveTo>
                    <a:pt x="2099" y="349"/>
                  </a:moveTo>
                  <a:cubicBezTo>
                    <a:pt x="1828" y="633"/>
                    <a:pt x="1704" y="1028"/>
                    <a:pt x="1778" y="1410"/>
                  </a:cubicBezTo>
                  <a:cubicBezTo>
                    <a:pt x="1840" y="1731"/>
                    <a:pt x="2013" y="2015"/>
                    <a:pt x="2284" y="2188"/>
                  </a:cubicBezTo>
                  <a:cubicBezTo>
                    <a:pt x="2334" y="2225"/>
                    <a:pt x="2383" y="2262"/>
                    <a:pt x="2445" y="2287"/>
                  </a:cubicBezTo>
                  <a:lnTo>
                    <a:pt x="1445" y="2472"/>
                  </a:lnTo>
                  <a:cubicBezTo>
                    <a:pt x="1392" y="2481"/>
                    <a:pt x="1339" y="2485"/>
                    <a:pt x="1287" y="2485"/>
                  </a:cubicBezTo>
                  <a:cubicBezTo>
                    <a:pt x="819" y="2485"/>
                    <a:pt x="411" y="2148"/>
                    <a:pt x="322" y="1682"/>
                  </a:cubicBezTo>
                  <a:cubicBezTo>
                    <a:pt x="223" y="1151"/>
                    <a:pt x="569" y="645"/>
                    <a:pt x="1087" y="534"/>
                  </a:cubicBezTo>
                  <a:lnTo>
                    <a:pt x="2099" y="349"/>
                  </a:lnTo>
                  <a:close/>
                  <a:moveTo>
                    <a:pt x="2777" y="1"/>
                  </a:moveTo>
                  <a:cubicBezTo>
                    <a:pt x="2769" y="1"/>
                    <a:pt x="2761" y="2"/>
                    <a:pt x="2754" y="3"/>
                  </a:cubicBezTo>
                  <a:lnTo>
                    <a:pt x="1050" y="312"/>
                  </a:lnTo>
                  <a:cubicBezTo>
                    <a:pt x="433" y="423"/>
                    <a:pt x="1" y="991"/>
                    <a:pt x="63" y="1620"/>
                  </a:cubicBezTo>
                  <a:cubicBezTo>
                    <a:pt x="112" y="2237"/>
                    <a:pt x="643" y="2719"/>
                    <a:pt x="1272" y="2719"/>
                  </a:cubicBezTo>
                  <a:cubicBezTo>
                    <a:pt x="1346" y="2719"/>
                    <a:pt x="1420" y="2719"/>
                    <a:pt x="1482" y="2707"/>
                  </a:cubicBezTo>
                  <a:lnTo>
                    <a:pt x="3186" y="2398"/>
                  </a:lnTo>
                  <a:cubicBezTo>
                    <a:pt x="3247" y="2386"/>
                    <a:pt x="3284" y="2324"/>
                    <a:pt x="3272" y="2262"/>
                  </a:cubicBezTo>
                  <a:cubicBezTo>
                    <a:pt x="3261" y="2207"/>
                    <a:pt x="3220" y="2161"/>
                    <a:pt x="3167" y="2161"/>
                  </a:cubicBezTo>
                  <a:cubicBezTo>
                    <a:pt x="3161" y="2161"/>
                    <a:pt x="3155" y="2162"/>
                    <a:pt x="3149" y="2163"/>
                  </a:cubicBezTo>
                  <a:cubicBezTo>
                    <a:pt x="3088" y="2174"/>
                    <a:pt x="3027" y="2180"/>
                    <a:pt x="2968" y="2180"/>
                  </a:cubicBezTo>
                  <a:cubicBezTo>
                    <a:pt x="2497" y="2180"/>
                    <a:pt x="2088" y="1845"/>
                    <a:pt x="2001" y="1373"/>
                  </a:cubicBezTo>
                  <a:cubicBezTo>
                    <a:pt x="1902" y="843"/>
                    <a:pt x="2260" y="324"/>
                    <a:pt x="2791" y="225"/>
                  </a:cubicBezTo>
                  <a:cubicBezTo>
                    <a:pt x="2852" y="213"/>
                    <a:pt x="2889" y="151"/>
                    <a:pt x="2877" y="90"/>
                  </a:cubicBezTo>
                  <a:cubicBezTo>
                    <a:pt x="2866" y="36"/>
                    <a:pt x="2827" y="1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7035175" y="3005284"/>
              <a:ext cx="999354" cy="942854"/>
            </a:xfrm>
            <a:custGeom>
              <a:rect b="b" l="l" r="r" t="t"/>
              <a:pathLst>
                <a:path extrusionOk="0" h="22245" w="23578">
                  <a:moveTo>
                    <a:pt x="11847" y="1"/>
                  </a:moveTo>
                  <a:cubicBezTo>
                    <a:pt x="11181" y="1"/>
                    <a:pt x="10505" y="61"/>
                    <a:pt x="9827" y="186"/>
                  </a:cubicBezTo>
                  <a:cubicBezTo>
                    <a:pt x="5407" y="988"/>
                    <a:pt x="1902" y="4383"/>
                    <a:pt x="951" y="8777"/>
                  </a:cubicBezTo>
                  <a:cubicBezTo>
                    <a:pt x="1" y="13172"/>
                    <a:pt x="1803" y="17714"/>
                    <a:pt x="5494" y="20269"/>
                  </a:cubicBezTo>
                  <a:cubicBezTo>
                    <a:pt x="7398" y="21583"/>
                    <a:pt x="9612" y="22244"/>
                    <a:pt x="11828" y="22244"/>
                  </a:cubicBezTo>
                  <a:cubicBezTo>
                    <a:pt x="13921" y="22244"/>
                    <a:pt x="16015" y="21654"/>
                    <a:pt x="17850" y="20467"/>
                  </a:cubicBezTo>
                  <a:cubicBezTo>
                    <a:pt x="21640" y="18035"/>
                    <a:pt x="23578" y="13554"/>
                    <a:pt x="22775" y="9135"/>
                  </a:cubicBezTo>
                  <a:cubicBezTo>
                    <a:pt x="21789" y="3765"/>
                    <a:pt x="17116" y="1"/>
                    <a:pt x="11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7354333" y="3005792"/>
              <a:ext cx="706897" cy="942558"/>
            </a:xfrm>
            <a:custGeom>
              <a:rect b="b" l="l" r="r" t="t"/>
              <a:pathLst>
                <a:path extrusionOk="0" h="22238" w="16678">
                  <a:moveTo>
                    <a:pt x="4876" y="1"/>
                  </a:moveTo>
                  <a:lnTo>
                    <a:pt x="4876" y="1"/>
                  </a:lnTo>
                  <a:cubicBezTo>
                    <a:pt x="9863" y="2099"/>
                    <a:pt x="12628" y="7469"/>
                    <a:pt x="11431" y="12740"/>
                  </a:cubicBezTo>
                  <a:cubicBezTo>
                    <a:pt x="10266" y="17818"/>
                    <a:pt x="5743" y="21384"/>
                    <a:pt x="590" y="21384"/>
                  </a:cubicBezTo>
                  <a:cubicBezTo>
                    <a:pt x="394" y="21384"/>
                    <a:pt x="198" y="21379"/>
                    <a:pt x="1" y="21368"/>
                  </a:cubicBezTo>
                  <a:lnTo>
                    <a:pt x="1" y="21368"/>
                  </a:lnTo>
                  <a:cubicBezTo>
                    <a:pt x="1414" y="21960"/>
                    <a:pt x="2870" y="22237"/>
                    <a:pt x="4297" y="22237"/>
                  </a:cubicBezTo>
                  <a:cubicBezTo>
                    <a:pt x="9300" y="22237"/>
                    <a:pt x="13946" y="18826"/>
                    <a:pt x="15147" y="13592"/>
                  </a:cubicBezTo>
                  <a:cubicBezTo>
                    <a:pt x="16677" y="6864"/>
                    <a:pt x="11777" y="371"/>
                    <a:pt x="4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7040431" y="2999053"/>
              <a:ext cx="1002999" cy="954298"/>
            </a:xfrm>
            <a:custGeom>
              <a:rect b="b" l="l" r="r" t="t"/>
              <a:pathLst>
                <a:path extrusionOk="0" h="22515" w="23664">
                  <a:moveTo>
                    <a:pt x="11727" y="259"/>
                  </a:moveTo>
                  <a:cubicBezTo>
                    <a:pt x="17035" y="283"/>
                    <a:pt x="21577" y="4073"/>
                    <a:pt x="22528" y="9294"/>
                  </a:cubicBezTo>
                  <a:cubicBezTo>
                    <a:pt x="23330" y="13677"/>
                    <a:pt x="21405" y="18108"/>
                    <a:pt x="17664" y="20515"/>
                  </a:cubicBezTo>
                  <a:cubicBezTo>
                    <a:pt x="15843" y="21693"/>
                    <a:pt x="13765" y="22280"/>
                    <a:pt x="11689" y="22280"/>
                  </a:cubicBezTo>
                  <a:cubicBezTo>
                    <a:pt x="9502" y="22280"/>
                    <a:pt x="7319" y="21628"/>
                    <a:pt x="5444" y="20330"/>
                  </a:cubicBezTo>
                  <a:cubicBezTo>
                    <a:pt x="1778" y="17799"/>
                    <a:pt x="0" y="13306"/>
                    <a:pt x="938" y="8949"/>
                  </a:cubicBezTo>
                  <a:cubicBezTo>
                    <a:pt x="1877" y="4604"/>
                    <a:pt x="5345" y="1246"/>
                    <a:pt x="9715" y="444"/>
                  </a:cubicBezTo>
                  <a:cubicBezTo>
                    <a:pt x="10381" y="320"/>
                    <a:pt x="11048" y="259"/>
                    <a:pt x="11727" y="259"/>
                  </a:cubicBezTo>
                  <a:close/>
                  <a:moveTo>
                    <a:pt x="11714" y="0"/>
                  </a:moveTo>
                  <a:cubicBezTo>
                    <a:pt x="11367" y="0"/>
                    <a:pt x="11017" y="16"/>
                    <a:pt x="10665" y="49"/>
                  </a:cubicBezTo>
                  <a:cubicBezTo>
                    <a:pt x="4666" y="592"/>
                    <a:pt x="161" y="5739"/>
                    <a:pt x="432" y="11763"/>
                  </a:cubicBezTo>
                  <a:cubicBezTo>
                    <a:pt x="704" y="17775"/>
                    <a:pt x="5654" y="22515"/>
                    <a:pt x="11678" y="22515"/>
                  </a:cubicBezTo>
                  <a:cubicBezTo>
                    <a:pt x="12369" y="22515"/>
                    <a:pt x="13048" y="22453"/>
                    <a:pt x="13714" y="22330"/>
                  </a:cubicBezTo>
                  <a:cubicBezTo>
                    <a:pt x="19639" y="21243"/>
                    <a:pt x="23664" y="15689"/>
                    <a:pt x="22849" y="9726"/>
                  </a:cubicBezTo>
                  <a:cubicBezTo>
                    <a:pt x="22082" y="4114"/>
                    <a:pt x="17279" y="0"/>
                    <a:pt x="11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>
              <a:off x="7086969" y="3608551"/>
              <a:ext cx="230278" cy="267916"/>
            </a:xfrm>
            <a:custGeom>
              <a:rect b="b" l="l" r="r" t="t"/>
              <a:pathLst>
                <a:path extrusionOk="0" h="6321" w="5433">
                  <a:moveTo>
                    <a:pt x="766" y="0"/>
                  </a:moveTo>
                  <a:cubicBezTo>
                    <a:pt x="495" y="37"/>
                    <a:pt x="235" y="124"/>
                    <a:pt x="1" y="247"/>
                  </a:cubicBezTo>
                  <a:cubicBezTo>
                    <a:pt x="791" y="2765"/>
                    <a:pt x="2457" y="4925"/>
                    <a:pt x="4704" y="6320"/>
                  </a:cubicBezTo>
                  <a:cubicBezTo>
                    <a:pt x="4938" y="6073"/>
                    <a:pt x="5173" y="5789"/>
                    <a:pt x="5222" y="5530"/>
                  </a:cubicBezTo>
                  <a:cubicBezTo>
                    <a:pt x="5333" y="5049"/>
                    <a:pt x="4914" y="4666"/>
                    <a:pt x="4975" y="4197"/>
                  </a:cubicBezTo>
                  <a:cubicBezTo>
                    <a:pt x="5037" y="3691"/>
                    <a:pt x="5432" y="3247"/>
                    <a:pt x="5074" y="2753"/>
                  </a:cubicBezTo>
                  <a:cubicBezTo>
                    <a:pt x="4692" y="2210"/>
                    <a:pt x="4050" y="2592"/>
                    <a:pt x="3618" y="2247"/>
                  </a:cubicBezTo>
                  <a:cubicBezTo>
                    <a:pt x="3231" y="1938"/>
                    <a:pt x="3289" y="1628"/>
                    <a:pt x="2891" y="1628"/>
                  </a:cubicBezTo>
                  <a:cubicBezTo>
                    <a:pt x="2844" y="1628"/>
                    <a:pt x="2790" y="1633"/>
                    <a:pt x="2729" y="1642"/>
                  </a:cubicBezTo>
                  <a:cubicBezTo>
                    <a:pt x="2573" y="1662"/>
                    <a:pt x="2450" y="1674"/>
                    <a:pt x="2342" y="1674"/>
                  </a:cubicBezTo>
                  <a:cubicBezTo>
                    <a:pt x="2059" y="1674"/>
                    <a:pt x="1890" y="1591"/>
                    <a:pt x="1531" y="1358"/>
                  </a:cubicBezTo>
                  <a:cubicBezTo>
                    <a:pt x="1223" y="1148"/>
                    <a:pt x="951" y="1049"/>
                    <a:pt x="853" y="654"/>
                  </a:cubicBezTo>
                  <a:cubicBezTo>
                    <a:pt x="791" y="432"/>
                    <a:pt x="877" y="210"/>
                    <a:pt x="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>
              <a:off x="7081247" y="3603295"/>
              <a:ext cx="237017" cy="278385"/>
            </a:xfrm>
            <a:custGeom>
              <a:rect b="b" l="l" r="r" t="t"/>
              <a:pathLst>
                <a:path extrusionOk="0" h="6568" w="5592">
                  <a:moveTo>
                    <a:pt x="827" y="248"/>
                  </a:moveTo>
                  <a:cubicBezTo>
                    <a:pt x="852" y="322"/>
                    <a:pt x="852" y="408"/>
                    <a:pt x="852" y="494"/>
                  </a:cubicBezTo>
                  <a:cubicBezTo>
                    <a:pt x="839" y="593"/>
                    <a:pt x="852" y="692"/>
                    <a:pt x="876" y="803"/>
                  </a:cubicBezTo>
                  <a:cubicBezTo>
                    <a:pt x="975" y="1173"/>
                    <a:pt x="1197" y="1321"/>
                    <a:pt x="1457" y="1470"/>
                  </a:cubicBezTo>
                  <a:cubicBezTo>
                    <a:pt x="1506" y="1507"/>
                    <a:pt x="1555" y="1531"/>
                    <a:pt x="1617" y="1568"/>
                  </a:cubicBezTo>
                  <a:cubicBezTo>
                    <a:pt x="1994" y="1819"/>
                    <a:pt x="2162" y="1914"/>
                    <a:pt x="2467" y="1914"/>
                  </a:cubicBezTo>
                  <a:cubicBezTo>
                    <a:pt x="2582" y="1914"/>
                    <a:pt x="2716" y="1901"/>
                    <a:pt x="2889" y="1877"/>
                  </a:cubicBezTo>
                  <a:cubicBezTo>
                    <a:pt x="2943" y="1870"/>
                    <a:pt x="2990" y="1867"/>
                    <a:pt x="3030" y="1867"/>
                  </a:cubicBezTo>
                  <a:cubicBezTo>
                    <a:pt x="3205" y="1867"/>
                    <a:pt x="3255" y="1934"/>
                    <a:pt x="3345" y="2074"/>
                  </a:cubicBezTo>
                  <a:cubicBezTo>
                    <a:pt x="3444" y="2223"/>
                    <a:pt x="3555" y="2346"/>
                    <a:pt x="3679" y="2457"/>
                  </a:cubicBezTo>
                  <a:cubicBezTo>
                    <a:pt x="3873" y="2586"/>
                    <a:pt x="4085" y="2659"/>
                    <a:pt x="4309" y="2659"/>
                  </a:cubicBezTo>
                  <a:cubicBezTo>
                    <a:pt x="4341" y="2659"/>
                    <a:pt x="4374" y="2658"/>
                    <a:pt x="4407" y="2655"/>
                  </a:cubicBezTo>
                  <a:cubicBezTo>
                    <a:pt x="4691" y="2667"/>
                    <a:pt x="4938" y="2679"/>
                    <a:pt x="5123" y="2939"/>
                  </a:cubicBezTo>
                  <a:cubicBezTo>
                    <a:pt x="5333" y="3235"/>
                    <a:pt x="5234" y="3519"/>
                    <a:pt x="5123" y="3827"/>
                  </a:cubicBezTo>
                  <a:cubicBezTo>
                    <a:pt x="5061" y="3975"/>
                    <a:pt x="5024" y="4136"/>
                    <a:pt x="4987" y="4296"/>
                  </a:cubicBezTo>
                  <a:cubicBezTo>
                    <a:pt x="4975" y="4543"/>
                    <a:pt x="5024" y="4778"/>
                    <a:pt x="5135" y="4988"/>
                  </a:cubicBezTo>
                  <a:cubicBezTo>
                    <a:pt x="5234" y="5185"/>
                    <a:pt x="5271" y="5407"/>
                    <a:pt x="5246" y="5629"/>
                  </a:cubicBezTo>
                  <a:cubicBezTo>
                    <a:pt x="5160" y="5876"/>
                    <a:pt x="5012" y="6111"/>
                    <a:pt x="4827" y="6296"/>
                  </a:cubicBezTo>
                  <a:cubicBezTo>
                    <a:pt x="2679" y="4926"/>
                    <a:pt x="1062" y="2852"/>
                    <a:pt x="272" y="433"/>
                  </a:cubicBezTo>
                  <a:cubicBezTo>
                    <a:pt x="457" y="346"/>
                    <a:pt x="642" y="285"/>
                    <a:pt x="827" y="248"/>
                  </a:cubicBezTo>
                  <a:close/>
                  <a:moveTo>
                    <a:pt x="889" y="1"/>
                  </a:moveTo>
                  <a:cubicBezTo>
                    <a:pt x="642" y="38"/>
                    <a:pt x="383" y="112"/>
                    <a:pt x="161" y="235"/>
                  </a:cubicBezTo>
                  <a:lnTo>
                    <a:pt x="86" y="260"/>
                  </a:lnTo>
                  <a:cubicBezTo>
                    <a:pt x="37" y="285"/>
                    <a:pt x="0" y="346"/>
                    <a:pt x="25" y="396"/>
                  </a:cubicBezTo>
                  <a:cubicBezTo>
                    <a:pt x="827" y="2951"/>
                    <a:pt x="2518" y="5123"/>
                    <a:pt x="4777" y="6543"/>
                  </a:cubicBezTo>
                  <a:cubicBezTo>
                    <a:pt x="4802" y="6555"/>
                    <a:pt x="4827" y="6568"/>
                    <a:pt x="4839" y="6568"/>
                  </a:cubicBezTo>
                  <a:cubicBezTo>
                    <a:pt x="4876" y="6568"/>
                    <a:pt x="4901" y="6555"/>
                    <a:pt x="4925" y="6531"/>
                  </a:cubicBezTo>
                  <a:cubicBezTo>
                    <a:pt x="5160" y="6284"/>
                    <a:pt x="5407" y="5987"/>
                    <a:pt x="5468" y="5691"/>
                  </a:cubicBezTo>
                  <a:cubicBezTo>
                    <a:pt x="5505" y="5420"/>
                    <a:pt x="5468" y="5148"/>
                    <a:pt x="5345" y="4914"/>
                  </a:cubicBezTo>
                  <a:cubicBezTo>
                    <a:pt x="5246" y="4741"/>
                    <a:pt x="5209" y="4543"/>
                    <a:pt x="5222" y="4346"/>
                  </a:cubicBezTo>
                  <a:cubicBezTo>
                    <a:pt x="5246" y="4198"/>
                    <a:pt x="5283" y="4049"/>
                    <a:pt x="5333" y="3914"/>
                  </a:cubicBezTo>
                  <a:cubicBezTo>
                    <a:pt x="5456" y="3593"/>
                    <a:pt x="5592" y="3210"/>
                    <a:pt x="5308" y="2815"/>
                  </a:cubicBezTo>
                  <a:cubicBezTo>
                    <a:pt x="5049" y="2469"/>
                    <a:pt x="4715" y="2457"/>
                    <a:pt x="4407" y="2445"/>
                  </a:cubicBezTo>
                  <a:cubicBezTo>
                    <a:pt x="4390" y="2446"/>
                    <a:pt x="4373" y="2446"/>
                    <a:pt x="4357" y="2446"/>
                  </a:cubicBezTo>
                  <a:cubicBezTo>
                    <a:pt x="4174" y="2446"/>
                    <a:pt x="3985" y="2386"/>
                    <a:pt x="3827" y="2284"/>
                  </a:cubicBezTo>
                  <a:cubicBezTo>
                    <a:pt x="3703" y="2198"/>
                    <a:pt x="3617" y="2074"/>
                    <a:pt x="3530" y="1951"/>
                  </a:cubicBezTo>
                  <a:cubicBezTo>
                    <a:pt x="3424" y="1781"/>
                    <a:pt x="3327" y="1630"/>
                    <a:pt x="3020" y="1630"/>
                  </a:cubicBezTo>
                  <a:cubicBezTo>
                    <a:pt x="2970" y="1630"/>
                    <a:pt x="2914" y="1634"/>
                    <a:pt x="2852" y="1642"/>
                  </a:cubicBezTo>
                  <a:cubicBezTo>
                    <a:pt x="2683" y="1668"/>
                    <a:pt x="2557" y="1683"/>
                    <a:pt x="2450" y="1683"/>
                  </a:cubicBezTo>
                  <a:cubicBezTo>
                    <a:pt x="2199" y="1683"/>
                    <a:pt x="2058" y="1600"/>
                    <a:pt x="1728" y="1383"/>
                  </a:cubicBezTo>
                  <a:lnTo>
                    <a:pt x="1580" y="1284"/>
                  </a:lnTo>
                  <a:cubicBezTo>
                    <a:pt x="1333" y="1124"/>
                    <a:pt x="1173" y="1025"/>
                    <a:pt x="1099" y="754"/>
                  </a:cubicBezTo>
                  <a:cubicBezTo>
                    <a:pt x="1086" y="667"/>
                    <a:pt x="1074" y="581"/>
                    <a:pt x="1074" y="494"/>
                  </a:cubicBezTo>
                  <a:cubicBezTo>
                    <a:pt x="1086" y="346"/>
                    <a:pt x="1062" y="198"/>
                    <a:pt x="1012" y="62"/>
                  </a:cubicBezTo>
                  <a:cubicBezTo>
                    <a:pt x="988" y="25"/>
                    <a:pt x="938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7884864" y="3561928"/>
              <a:ext cx="115160" cy="225573"/>
            </a:xfrm>
            <a:custGeom>
              <a:rect b="b" l="l" r="r" t="t"/>
              <a:pathLst>
                <a:path extrusionOk="0" h="5322" w="2717">
                  <a:moveTo>
                    <a:pt x="2185" y="0"/>
                  </a:moveTo>
                  <a:cubicBezTo>
                    <a:pt x="1759" y="0"/>
                    <a:pt x="1428" y="202"/>
                    <a:pt x="1321" y="878"/>
                  </a:cubicBezTo>
                  <a:cubicBezTo>
                    <a:pt x="1259" y="1285"/>
                    <a:pt x="1654" y="1557"/>
                    <a:pt x="1568" y="1940"/>
                  </a:cubicBezTo>
                  <a:cubicBezTo>
                    <a:pt x="1506" y="2260"/>
                    <a:pt x="1087" y="2335"/>
                    <a:pt x="963" y="2594"/>
                  </a:cubicBezTo>
                  <a:cubicBezTo>
                    <a:pt x="827" y="2841"/>
                    <a:pt x="1000" y="3174"/>
                    <a:pt x="803" y="3421"/>
                  </a:cubicBezTo>
                  <a:cubicBezTo>
                    <a:pt x="618" y="3680"/>
                    <a:pt x="309" y="3692"/>
                    <a:pt x="148" y="3989"/>
                  </a:cubicBezTo>
                  <a:cubicBezTo>
                    <a:pt x="0" y="4235"/>
                    <a:pt x="13" y="4816"/>
                    <a:pt x="148" y="5322"/>
                  </a:cubicBezTo>
                  <a:cubicBezTo>
                    <a:pt x="1445" y="3840"/>
                    <a:pt x="2333" y="2026"/>
                    <a:pt x="2716" y="76"/>
                  </a:cubicBezTo>
                  <a:cubicBezTo>
                    <a:pt x="2530" y="31"/>
                    <a:pt x="2350" y="0"/>
                    <a:pt x="2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7879608" y="3557011"/>
              <a:ext cx="125121" cy="235745"/>
            </a:xfrm>
            <a:custGeom>
              <a:rect b="b" l="l" r="r" t="t"/>
              <a:pathLst>
                <a:path extrusionOk="0" h="5562" w="2952">
                  <a:moveTo>
                    <a:pt x="2253" y="239"/>
                  </a:moveTo>
                  <a:cubicBezTo>
                    <a:pt x="2272" y="239"/>
                    <a:pt x="2290" y="239"/>
                    <a:pt x="2309" y="241"/>
                  </a:cubicBezTo>
                  <a:cubicBezTo>
                    <a:pt x="2445" y="241"/>
                    <a:pt x="2568" y="253"/>
                    <a:pt x="2692" y="278"/>
                  </a:cubicBezTo>
                  <a:cubicBezTo>
                    <a:pt x="2334" y="2093"/>
                    <a:pt x="1519" y="3784"/>
                    <a:pt x="334" y="5191"/>
                  </a:cubicBezTo>
                  <a:cubicBezTo>
                    <a:pt x="248" y="4771"/>
                    <a:pt x="272" y="4351"/>
                    <a:pt x="371" y="4166"/>
                  </a:cubicBezTo>
                  <a:cubicBezTo>
                    <a:pt x="458" y="4043"/>
                    <a:pt x="569" y="3944"/>
                    <a:pt x="692" y="3882"/>
                  </a:cubicBezTo>
                  <a:cubicBezTo>
                    <a:pt x="828" y="3821"/>
                    <a:pt x="939" y="3722"/>
                    <a:pt x="1025" y="3611"/>
                  </a:cubicBezTo>
                  <a:cubicBezTo>
                    <a:pt x="1124" y="3463"/>
                    <a:pt x="1174" y="3278"/>
                    <a:pt x="1149" y="3092"/>
                  </a:cubicBezTo>
                  <a:cubicBezTo>
                    <a:pt x="1137" y="2981"/>
                    <a:pt x="1149" y="2870"/>
                    <a:pt x="1186" y="2771"/>
                  </a:cubicBezTo>
                  <a:cubicBezTo>
                    <a:pt x="1248" y="2673"/>
                    <a:pt x="1334" y="2599"/>
                    <a:pt x="1433" y="2537"/>
                  </a:cubicBezTo>
                  <a:cubicBezTo>
                    <a:pt x="1606" y="2438"/>
                    <a:pt x="1741" y="2278"/>
                    <a:pt x="1803" y="2080"/>
                  </a:cubicBezTo>
                  <a:cubicBezTo>
                    <a:pt x="1828" y="1870"/>
                    <a:pt x="1791" y="1661"/>
                    <a:pt x="1680" y="1488"/>
                  </a:cubicBezTo>
                  <a:cubicBezTo>
                    <a:pt x="1593" y="1340"/>
                    <a:pt x="1544" y="1179"/>
                    <a:pt x="1556" y="1019"/>
                  </a:cubicBezTo>
                  <a:cubicBezTo>
                    <a:pt x="1618" y="685"/>
                    <a:pt x="1729" y="463"/>
                    <a:pt x="1902" y="340"/>
                  </a:cubicBezTo>
                  <a:cubicBezTo>
                    <a:pt x="2010" y="275"/>
                    <a:pt x="2127" y="239"/>
                    <a:pt x="2253" y="239"/>
                  </a:cubicBezTo>
                  <a:close/>
                  <a:moveTo>
                    <a:pt x="2309" y="0"/>
                  </a:moveTo>
                  <a:cubicBezTo>
                    <a:pt x="2121" y="0"/>
                    <a:pt x="1933" y="37"/>
                    <a:pt x="1766" y="142"/>
                  </a:cubicBezTo>
                  <a:cubicBezTo>
                    <a:pt x="1544" y="303"/>
                    <a:pt x="1396" y="574"/>
                    <a:pt x="1322" y="982"/>
                  </a:cubicBezTo>
                  <a:cubicBezTo>
                    <a:pt x="1309" y="1191"/>
                    <a:pt x="1359" y="1401"/>
                    <a:pt x="1470" y="1586"/>
                  </a:cubicBezTo>
                  <a:cubicBezTo>
                    <a:pt x="1556" y="1710"/>
                    <a:pt x="1593" y="1870"/>
                    <a:pt x="1581" y="2031"/>
                  </a:cubicBezTo>
                  <a:cubicBezTo>
                    <a:pt x="1544" y="2167"/>
                    <a:pt x="1420" y="2253"/>
                    <a:pt x="1285" y="2352"/>
                  </a:cubicBezTo>
                  <a:cubicBezTo>
                    <a:pt x="1161" y="2426"/>
                    <a:pt x="1063" y="2537"/>
                    <a:pt x="976" y="2660"/>
                  </a:cubicBezTo>
                  <a:cubicBezTo>
                    <a:pt x="927" y="2796"/>
                    <a:pt x="902" y="2944"/>
                    <a:pt x="914" y="3105"/>
                  </a:cubicBezTo>
                  <a:cubicBezTo>
                    <a:pt x="927" y="3228"/>
                    <a:pt x="902" y="3364"/>
                    <a:pt x="840" y="3475"/>
                  </a:cubicBezTo>
                  <a:cubicBezTo>
                    <a:pt x="766" y="3561"/>
                    <a:pt x="680" y="3623"/>
                    <a:pt x="581" y="3685"/>
                  </a:cubicBezTo>
                  <a:cubicBezTo>
                    <a:pt x="408" y="3759"/>
                    <a:pt x="272" y="3882"/>
                    <a:pt x="174" y="4043"/>
                  </a:cubicBezTo>
                  <a:cubicBezTo>
                    <a:pt x="1" y="4364"/>
                    <a:pt x="38" y="5006"/>
                    <a:pt x="149" y="5475"/>
                  </a:cubicBezTo>
                  <a:cubicBezTo>
                    <a:pt x="161" y="5512"/>
                    <a:pt x="198" y="5549"/>
                    <a:pt x="235" y="5561"/>
                  </a:cubicBezTo>
                  <a:lnTo>
                    <a:pt x="272" y="5561"/>
                  </a:lnTo>
                  <a:cubicBezTo>
                    <a:pt x="297" y="5561"/>
                    <a:pt x="322" y="5536"/>
                    <a:pt x="347" y="5524"/>
                  </a:cubicBezTo>
                  <a:cubicBezTo>
                    <a:pt x="1667" y="4018"/>
                    <a:pt x="2556" y="2179"/>
                    <a:pt x="2939" y="216"/>
                  </a:cubicBezTo>
                  <a:cubicBezTo>
                    <a:pt x="2951" y="155"/>
                    <a:pt x="2914" y="93"/>
                    <a:pt x="2852" y="80"/>
                  </a:cubicBezTo>
                  <a:cubicBezTo>
                    <a:pt x="2686" y="37"/>
                    <a:pt x="2497" y="0"/>
                    <a:pt x="2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7070778" y="3119851"/>
              <a:ext cx="190478" cy="283089"/>
            </a:xfrm>
            <a:custGeom>
              <a:rect b="b" l="l" r="r" t="t"/>
              <a:pathLst>
                <a:path extrusionOk="0" h="6679" w="4494">
                  <a:moveTo>
                    <a:pt x="3703" y="1"/>
                  </a:moveTo>
                  <a:lnTo>
                    <a:pt x="3703" y="1"/>
                  </a:lnTo>
                  <a:cubicBezTo>
                    <a:pt x="1716" y="1729"/>
                    <a:pt x="408" y="4087"/>
                    <a:pt x="0" y="6679"/>
                  </a:cubicBezTo>
                  <a:cubicBezTo>
                    <a:pt x="173" y="6679"/>
                    <a:pt x="346" y="6630"/>
                    <a:pt x="506" y="6543"/>
                  </a:cubicBezTo>
                  <a:cubicBezTo>
                    <a:pt x="741" y="6358"/>
                    <a:pt x="593" y="6284"/>
                    <a:pt x="617" y="6000"/>
                  </a:cubicBezTo>
                  <a:cubicBezTo>
                    <a:pt x="667" y="5506"/>
                    <a:pt x="1111" y="5000"/>
                    <a:pt x="1420" y="4642"/>
                  </a:cubicBezTo>
                  <a:cubicBezTo>
                    <a:pt x="1753" y="4235"/>
                    <a:pt x="2531" y="4371"/>
                    <a:pt x="2778" y="3926"/>
                  </a:cubicBezTo>
                  <a:cubicBezTo>
                    <a:pt x="2876" y="3753"/>
                    <a:pt x="2778" y="3593"/>
                    <a:pt x="2876" y="3433"/>
                  </a:cubicBezTo>
                  <a:cubicBezTo>
                    <a:pt x="3000" y="3235"/>
                    <a:pt x="3407" y="3124"/>
                    <a:pt x="3605" y="3013"/>
                  </a:cubicBezTo>
                  <a:cubicBezTo>
                    <a:pt x="3814" y="2889"/>
                    <a:pt x="4358" y="2717"/>
                    <a:pt x="4432" y="2470"/>
                  </a:cubicBezTo>
                  <a:cubicBezTo>
                    <a:pt x="4493" y="2272"/>
                    <a:pt x="4419" y="2198"/>
                    <a:pt x="4284" y="2038"/>
                  </a:cubicBezTo>
                  <a:cubicBezTo>
                    <a:pt x="4049" y="1754"/>
                    <a:pt x="3901" y="1778"/>
                    <a:pt x="3777" y="1396"/>
                  </a:cubicBezTo>
                  <a:cubicBezTo>
                    <a:pt x="3666" y="1013"/>
                    <a:pt x="3765" y="458"/>
                    <a:pt x="3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7065523" y="3115570"/>
              <a:ext cx="201498" cy="293135"/>
            </a:xfrm>
            <a:custGeom>
              <a:rect b="b" l="l" r="r" t="t"/>
              <a:pathLst>
                <a:path extrusionOk="0" h="6916" w="4754">
                  <a:moveTo>
                    <a:pt x="3729" y="361"/>
                  </a:moveTo>
                  <a:cubicBezTo>
                    <a:pt x="3729" y="472"/>
                    <a:pt x="3729" y="608"/>
                    <a:pt x="3729" y="731"/>
                  </a:cubicBezTo>
                  <a:cubicBezTo>
                    <a:pt x="3716" y="1003"/>
                    <a:pt x="3729" y="1275"/>
                    <a:pt x="3803" y="1534"/>
                  </a:cubicBezTo>
                  <a:cubicBezTo>
                    <a:pt x="3840" y="1731"/>
                    <a:pt x="3963" y="1892"/>
                    <a:pt x="4111" y="2015"/>
                  </a:cubicBezTo>
                  <a:cubicBezTo>
                    <a:pt x="4198" y="2077"/>
                    <a:pt x="4259" y="2151"/>
                    <a:pt x="4321" y="2225"/>
                  </a:cubicBezTo>
                  <a:lnTo>
                    <a:pt x="4358" y="2262"/>
                  </a:lnTo>
                  <a:cubicBezTo>
                    <a:pt x="4469" y="2386"/>
                    <a:pt x="4494" y="2398"/>
                    <a:pt x="4445" y="2534"/>
                  </a:cubicBezTo>
                  <a:cubicBezTo>
                    <a:pt x="4408" y="2682"/>
                    <a:pt x="4074" y="2830"/>
                    <a:pt x="3864" y="2929"/>
                  </a:cubicBezTo>
                  <a:cubicBezTo>
                    <a:pt x="3790" y="2966"/>
                    <a:pt x="3729" y="2990"/>
                    <a:pt x="3679" y="3015"/>
                  </a:cubicBezTo>
                  <a:cubicBezTo>
                    <a:pt x="3630" y="3040"/>
                    <a:pt x="3556" y="3077"/>
                    <a:pt x="3482" y="3114"/>
                  </a:cubicBezTo>
                  <a:cubicBezTo>
                    <a:pt x="3260" y="3200"/>
                    <a:pt x="3013" y="3311"/>
                    <a:pt x="2902" y="3484"/>
                  </a:cubicBezTo>
                  <a:cubicBezTo>
                    <a:pt x="2840" y="3571"/>
                    <a:pt x="2815" y="3682"/>
                    <a:pt x="2828" y="3793"/>
                  </a:cubicBezTo>
                  <a:cubicBezTo>
                    <a:pt x="2840" y="3854"/>
                    <a:pt x="2828" y="3916"/>
                    <a:pt x="2803" y="3978"/>
                  </a:cubicBezTo>
                  <a:cubicBezTo>
                    <a:pt x="2692" y="4175"/>
                    <a:pt x="2457" y="4237"/>
                    <a:pt x="2186" y="4311"/>
                  </a:cubicBezTo>
                  <a:cubicBezTo>
                    <a:pt x="1914" y="4385"/>
                    <a:pt x="1630" y="4459"/>
                    <a:pt x="1457" y="4669"/>
                  </a:cubicBezTo>
                  <a:lnTo>
                    <a:pt x="1433" y="4694"/>
                  </a:lnTo>
                  <a:cubicBezTo>
                    <a:pt x="1112" y="5064"/>
                    <a:pt x="680" y="5583"/>
                    <a:pt x="630" y="6101"/>
                  </a:cubicBezTo>
                  <a:cubicBezTo>
                    <a:pt x="618" y="6187"/>
                    <a:pt x="618" y="6274"/>
                    <a:pt x="643" y="6360"/>
                  </a:cubicBezTo>
                  <a:cubicBezTo>
                    <a:pt x="655" y="6459"/>
                    <a:pt x="655" y="6471"/>
                    <a:pt x="556" y="6558"/>
                  </a:cubicBezTo>
                  <a:cubicBezTo>
                    <a:pt x="470" y="6607"/>
                    <a:pt x="371" y="6644"/>
                    <a:pt x="260" y="6657"/>
                  </a:cubicBezTo>
                  <a:cubicBezTo>
                    <a:pt x="680" y="4225"/>
                    <a:pt x="1902" y="2015"/>
                    <a:pt x="3729" y="361"/>
                  </a:cubicBezTo>
                  <a:close/>
                  <a:moveTo>
                    <a:pt x="3816" y="0"/>
                  </a:moveTo>
                  <a:cubicBezTo>
                    <a:pt x="3790" y="0"/>
                    <a:pt x="3764" y="9"/>
                    <a:pt x="3741" y="28"/>
                  </a:cubicBezTo>
                  <a:cubicBezTo>
                    <a:pt x="1741" y="1768"/>
                    <a:pt x="420" y="4163"/>
                    <a:pt x="1" y="6780"/>
                  </a:cubicBezTo>
                  <a:cubicBezTo>
                    <a:pt x="1" y="6817"/>
                    <a:pt x="13" y="6854"/>
                    <a:pt x="38" y="6879"/>
                  </a:cubicBezTo>
                  <a:cubicBezTo>
                    <a:pt x="62" y="6891"/>
                    <a:pt x="87" y="6916"/>
                    <a:pt x="124" y="6916"/>
                  </a:cubicBezTo>
                  <a:lnTo>
                    <a:pt x="137" y="6903"/>
                  </a:lnTo>
                  <a:cubicBezTo>
                    <a:pt x="334" y="6903"/>
                    <a:pt x="532" y="6842"/>
                    <a:pt x="704" y="6731"/>
                  </a:cubicBezTo>
                  <a:cubicBezTo>
                    <a:pt x="840" y="6644"/>
                    <a:pt x="914" y="6484"/>
                    <a:pt x="865" y="6323"/>
                  </a:cubicBezTo>
                  <a:cubicBezTo>
                    <a:pt x="852" y="6249"/>
                    <a:pt x="852" y="6187"/>
                    <a:pt x="852" y="6126"/>
                  </a:cubicBezTo>
                  <a:cubicBezTo>
                    <a:pt x="902" y="5669"/>
                    <a:pt x="1309" y="5188"/>
                    <a:pt x="1605" y="4842"/>
                  </a:cubicBezTo>
                  <a:lnTo>
                    <a:pt x="1630" y="4817"/>
                  </a:lnTo>
                  <a:cubicBezTo>
                    <a:pt x="1766" y="4657"/>
                    <a:pt x="2000" y="4595"/>
                    <a:pt x="2247" y="4533"/>
                  </a:cubicBezTo>
                  <a:cubicBezTo>
                    <a:pt x="2544" y="4447"/>
                    <a:pt x="2852" y="4373"/>
                    <a:pt x="3000" y="4089"/>
                  </a:cubicBezTo>
                  <a:cubicBezTo>
                    <a:pt x="3050" y="4003"/>
                    <a:pt x="3074" y="3892"/>
                    <a:pt x="3062" y="3780"/>
                  </a:cubicBezTo>
                  <a:cubicBezTo>
                    <a:pt x="3050" y="3719"/>
                    <a:pt x="3062" y="3657"/>
                    <a:pt x="3087" y="3608"/>
                  </a:cubicBezTo>
                  <a:cubicBezTo>
                    <a:pt x="3161" y="3497"/>
                    <a:pt x="3383" y="3398"/>
                    <a:pt x="3568" y="3324"/>
                  </a:cubicBezTo>
                  <a:cubicBezTo>
                    <a:pt x="3655" y="3287"/>
                    <a:pt x="3741" y="3237"/>
                    <a:pt x="3790" y="3213"/>
                  </a:cubicBezTo>
                  <a:cubicBezTo>
                    <a:pt x="3840" y="3188"/>
                    <a:pt x="3901" y="3163"/>
                    <a:pt x="3963" y="3139"/>
                  </a:cubicBezTo>
                  <a:cubicBezTo>
                    <a:pt x="4247" y="3003"/>
                    <a:pt x="4593" y="2855"/>
                    <a:pt x="4667" y="2608"/>
                  </a:cubicBezTo>
                  <a:cubicBezTo>
                    <a:pt x="4753" y="2361"/>
                    <a:pt x="4654" y="2250"/>
                    <a:pt x="4531" y="2102"/>
                  </a:cubicBezTo>
                  <a:lnTo>
                    <a:pt x="4506" y="2077"/>
                  </a:lnTo>
                  <a:cubicBezTo>
                    <a:pt x="4432" y="1991"/>
                    <a:pt x="4346" y="1916"/>
                    <a:pt x="4272" y="1842"/>
                  </a:cubicBezTo>
                  <a:cubicBezTo>
                    <a:pt x="4136" y="1744"/>
                    <a:pt x="4050" y="1620"/>
                    <a:pt x="4013" y="1472"/>
                  </a:cubicBezTo>
                  <a:cubicBezTo>
                    <a:pt x="3963" y="1225"/>
                    <a:pt x="3938" y="978"/>
                    <a:pt x="3963" y="731"/>
                  </a:cubicBezTo>
                  <a:cubicBezTo>
                    <a:pt x="3963" y="522"/>
                    <a:pt x="3963" y="312"/>
                    <a:pt x="3938" y="102"/>
                  </a:cubicBezTo>
                  <a:cubicBezTo>
                    <a:pt x="3930" y="42"/>
                    <a:pt x="3874" y="0"/>
                    <a:pt x="3816" y="0"/>
                  </a:cubicBezTo>
                  <a:close/>
                </a:path>
              </a:pathLst>
            </a:custGeom>
            <a:solidFill>
              <a:srgbClr val="272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7305166" y="3030418"/>
              <a:ext cx="703210" cy="839223"/>
            </a:xfrm>
            <a:custGeom>
              <a:rect b="b" l="l" r="r" t="t"/>
              <a:pathLst>
                <a:path extrusionOk="0" h="19800" w="16591">
                  <a:moveTo>
                    <a:pt x="9110" y="0"/>
                  </a:moveTo>
                  <a:lnTo>
                    <a:pt x="9098" y="12"/>
                  </a:lnTo>
                  <a:cubicBezTo>
                    <a:pt x="9085" y="222"/>
                    <a:pt x="9024" y="432"/>
                    <a:pt x="8913" y="605"/>
                  </a:cubicBezTo>
                  <a:cubicBezTo>
                    <a:pt x="8802" y="765"/>
                    <a:pt x="8481" y="864"/>
                    <a:pt x="8271" y="951"/>
                  </a:cubicBezTo>
                  <a:cubicBezTo>
                    <a:pt x="8082" y="1031"/>
                    <a:pt x="7560" y="1191"/>
                    <a:pt x="7195" y="1191"/>
                  </a:cubicBezTo>
                  <a:cubicBezTo>
                    <a:pt x="7058" y="1191"/>
                    <a:pt x="6943" y="1168"/>
                    <a:pt x="6876" y="1111"/>
                  </a:cubicBezTo>
                  <a:cubicBezTo>
                    <a:pt x="6654" y="938"/>
                    <a:pt x="6901" y="333"/>
                    <a:pt x="6715" y="148"/>
                  </a:cubicBezTo>
                  <a:cubicBezTo>
                    <a:pt x="6668" y="94"/>
                    <a:pt x="6597" y="73"/>
                    <a:pt x="6515" y="73"/>
                  </a:cubicBezTo>
                  <a:cubicBezTo>
                    <a:pt x="6299" y="73"/>
                    <a:pt x="6004" y="218"/>
                    <a:pt x="5851" y="272"/>
                  </a:cubicBezTo>
                  <a:cubicBezTo>
                    <a:pt x="5444" y="432"/>
                    <a:pt x="5037" y="543"/>
                    <a:pt x="4617" y="679"/>
                  </a:cubicBezTo>
                  <a:cubicBezTo>
                    <a:pt x="4308" y="778"/>
                    <a:pt x="4135" y="938"/>
                    <a:pt x="3852" y="1099"/>
                  </a:cubicBezTo>
                  <a:cubicBezTo>
                    <a:pt x="3074" y="1506"/>
                    <a:pt x="3629" y="1346"/>
                    <a:pt x="3926" y="1864"/>
                  </a:cubicBezTo>
                  <a:cubicBezTo>
                    <a:pt x="3197" y="2271"/>
                    <a:pt x="3247" y="3358"/>
                    <a:pt x="3308" y="4086"/>
                  </a:cubicBezTo>
                  <a:cubicBezTo>
                    <a:pt x="3765" y="4061"/>
                    <a:pt x="4160" y="3777"/>
                    <a:pt x="4210" y="3382"/>
                  </a:cubicBezTo>
                  <a:cubicBezTo>
                    <a:pt x="4284" y="2839"/>
                    <a:pt x="4098" y="2271"/>
                    <a:pt x="4827" y="2074"/>
                  </a:cubicBezTo>
                  <a:cubicBezTo>
                    <a:pt x="4963" y="2321"/>
                    <a:pt x="5456" y="2296"/>
                    <a:pt x="5555" y="2555"/>
                  </a:cubicBezTo>
                  <a:cubicBezTo>
                    <a:pt x="5666" y="2827"/>
                    <a:pt x="5283" y="3173"/>
                    <a:pt x="5111" y="3321"/>
                  </a:cubicBezTo>
                  <a:cubicBezTo>
                    <a:pt x="4740" y="3691"/>
                    <a:pt x="4345" y="3913"/>
                    <a:pt x="3901" y="4172"/>
                  </a:cubicBezTo>
                  <a:cubicBezTo>
                    <a:pt x="3716" y="4283"/>
                    <a:pt x="3444" y="4370"/>
                    <a:pt x="3284" y="4506"/>
                  </a:cubicBezTo>
                  <a:cubicBezTo>
                    <a:pt x="3173" y="4617"/>
                    <a:pt x="3173" y="4839"/>
                    <a:pt x="3012" y="4876"/>
                  </a:cubicBezTo>
                  <a:cubicBezTo>
                    <a:pt x="2995" y="4879"/>
                    <a:pt x="2979" y="4880"/>
                    <a:pt x="2963" y="4880"/>
                  </a:cubicBezTo>
                  <a:cubicBezTo>
                    <a:pt x="2607" y="4880"/>
                    <a:pt x="2484" y="4163"/>
                    <a:pt x="1981" y="4163"/>
                  </a:cubicBezTo>
                  <a:cubicBezTo>
                    <a:pt x="1948" y="4163"/>
                    <a:pt x="1913" y="4166"/>
                    <a:pt x="1877" y="4172"/>
                  </a:cubicBezTo>
                  <a:cubicBezTo>
                    <a:pt x="1765" y="4604"/>
                    <a:pt x="1148" y="4382"/>
                    <a:pt x="914" y="4728"/>
                  </a:cubicBezTo>
                  <a:cubicBezTo>
                    <a:pt x="740" y="4980"/>
                    <a:pt x="874" y="5062"/>
                    <a:pt x="1096" y="5062"/>
                  </a:cubicBezTo>
                  <a:cubicBezTo>
                    <a:pt x="1362" y="5062"/>
                    <a:pt x="1754" y="4944"/>
                    <a:pt x="1889" y="4864"/>
                  </a:cubicBezTo>
                  <a:cubicBezTo>
                    <a:pt x="2012" y="5049"/>
                    <a:pt x="2432" y="5073"/>
                    <a:pt x="2457" y="5308"/>
                  </a:cubicBezTo>
                  <a:cubicBezTo>
                    <a:pt x="2457" y="5407"/>
                    <a:pt x="1951" y="5851"/>
                    <a:pt x="1815" y="5925"/>
                  </a:cubicBezTo>
                  <a:cubicBezTo>
                    <a:pt x="1753" y="5955"/>
                    <a:pt x="1684" y="5966"/>
                    <a:pt x="1613" y="5966"/>
                  </a:cubicBezTo>
                  <a:cubicBezTo>
                    <a:pt x="1386" y="5966"/>
                    <a:pt x="1129" y="5851"/>
                    <a:pt x="960" y="5851"/>
                  </a:cubicBezTo>
                  <a:cubicBezTo>
                    <a:pt x="918" y="5851"/>
                    <a:pt x="881" y="5858"/>
                    <a:pt x="852" y="5876"/>
                  </a:cubicBezTo>
                  <a:cubicBezTo>
                    <a:pt x="531" y="6036"/>
                    <a:pt x="778" y="6357"/>
                    <a:pt x="815" y="6530"/>
                  </a:cubicBezTo>
                  <a:cubicBezTo>
                    <a:pt x="840" y="6703"/>
                    <a:pt x="753" y="7271"/>
                    <a:pt x="889" y="7394"/>
                  </a:cubicBezTo>
                  <a:cubicBezTo>
                    <a:pt x="956" y="7456"/>
                    <a:pt x="1013" y="7481"/>
                    <a:pt x="1062" y="7481"/>
                  </a:cubicBezTo>
                  <a:cubicBezTo>
                    <a:pt x="1237" y="7481"/>
                    <a:pt x="1311" y="7163"/>
                    <a:pt x="1407" y="7086"/>
                  </a:cubicBezTo>
                  <a:cubicBezTo>
                    <a:pt x="1593" y="6937"/>
                    <a:pt x="1938" y="7011"/>
                    <a:pt x="2074" y="6839"/>
                  </a:cubicBezTo>
                  <a:cubicBezTo>
                    <a:pt x="2210" y="6666"/>
                    <a:pt x="2111" y="6370"/>
                    <a:pt x="2272" y="6160"/>
                  </a:cubicBezTo>
                  <a:cubicBezTo>
                    <a:pt x="2531" y="5802"/>
                    <a:pt x="2889" y="5777"/>
                    <a:pt x="3012" y="5320"/>
                  </a:cubicBezTo>
                  <a:cubicBezTo>
                    <a:pt x="3469" y="5592"/>
                    <a:pt x="3531" y="5419"/>
                    <a:pt x="3654" y="5999"/>
                  </a:cubicBezTo>
                  <a:cubicBezTo>
                    <a:pt x="3815" y="5975"/>
                    <a:pt x="3987" y="5938"/>
                    <a:pt x="4148" y="5888"/>
                  </a:cubicBezTo>
                  <a:lnTo>
                    <a:pt x="4148" y="5888"/>
                  </a:lnTo>
                  <a:cubicBezTo>
                    <a:pt x="4104" y="6008"/>
                    <a:pt x="3775" y="6327"/>
                    <a:pt x="4006" y="6327"/>
                  </a:cubicBezTo>
                  <a:cubicBezTo>
                    <a:pt x="4038" y="6327"/>
                    <a:pt x="4080" y="6321"/>
                    <a:pt x="4135" y="6308"/>
                  </a:cubicBezTo>
                  <a:cubicBezTo>
                    <a:pt x="4365" y="6262"/>
                    <a:pt x="4467" y="5907"/>
                    <a:pt x="4758" y="5907"/>
                  </a:cubicBezTo>
                  <a:cubicBezTo>
                    <a:pt x="4779" y="5907"/>
                    <a:pt x="4803" y="5909"/>
                    <a:pt x="4827" y="5913"/>
                  </a:cubicBezTo>
                  <a:cubicBezTo>
                    <a:pt x="5074" y="5950"/>
                    <a:pt x="5049" y="6221"/>
                    <a:pt x="5259" y="6283"/>
                  </a:cubicBezTo>
                  <a:cubicBezTo>
                    <a:pt x="5298" y="6298"/>
                    <a:pt x="5338" y="6304"/>
                    <a:pt x="5378" y="6304"/>
                  </a:cubicBezTo>
                  <a:cubicBezTo>
                    <a:pt x="5612" y="6304"/>
                    <a:pt x="5850" y="6087"/>
                    <a:pt x="6061" y="6024"/>
                  </a:cubicBezTo>
                  <a:cubicBezTo>
                    <a:pt x="6132" y="6006"/>
                    <a:pt x="6196" y="5999"/>
                    <a:pt x="6257" y="5999"/>
                  </a:cubicBezTo>
                  <a:cubicBezTo>
                    <a:pt x="6533" y="5999"/>
                    <a:pt x="6722" y="6154"/>
                    <a:pt x="7036" y="6184"/>
                  </a:cubicBezTo>
                  <a:cubicBezTo>
                    <a:pt x="7057" y="6187"/>
                    <a:pt x="7078" y="6187"/>
                    <a:pt x="7098" y="6187"/>
                  </a:cubicBezTo>
                  <a:cubicBezTo>
                    <a:pt x="7440" y="6187"/>
                    <a:pt x="7722" y="5909"/>
                    <a:pt x="8049" y="5851"/>
                  </a:cubicBezTo>
                  <a:cubicBezTo>
                    <a:pt x="8084" y="5846"/>
                    <a:pt x="8117" y="5843"/>
                    <a:pt x="8148" y="5843"/>
                  </a:cubicBezTo>
                  <a:cubicBezTo>
                    <a:pt x="8701" y="5843"/>
                    <a:pt x="8579" y="6641"/>
                    <a:pt x="8567" y="7086"/>
                  </a:cubicBezTo>
                  <a:cubicBezTo>
                    <a:pt x="8555" y="7308"/>
                    <a:pt x="8493" y="7505"/>
                    <a:pt x="8407" y="7703"/>
                  </a:cubicBezTo>
                  <a:cubicBezTo>
                    <a:pt x="8098" y="7666"/>
                    <a:pt x="8234" y="7295"/>
                    <a:pt x="8024" y="7110"/>
                  </a:cubicBezTo>
                  <a:cubicBezTo>
                    <a:pt x="7802" y="6987"/>
                    <a:pt x="7567" y="6900"/>
                    <a:pt x="7320" y="6839"/>
                  </a:cubicBezTo>
                  <a:cubicBezTo>
                    <a:pt x="7279" y="6831"/>
                    <a:pt x="7239" y="6827"/>
                    <a:pt x="7199" y="6827"/>
                  </a:cubicBezTo>
                  <a:cubicBezTo>
                    <a:pt x="6660" y="6827"/>
                    <a:pt x="6171" y="7511"/>
                    <a:pt x="5630" y="7511"/>
                  </a:cubicBezTo>
                  <a:cubicBezTo>
                    <a:pt x="5601" y="7511"/>
                    <a:pt x="5572" y="7509"/>
                    <a:pt x="5543" y="7505"/>
                  </a:cubicBezTo>
                  <a:cubicBezTo>
                    <a:pt x="5123" y="7443"/>
                    <a:pt x="4642" y="6937"/>
                    <a:pt x="4247" y="6765"/>
                  </a:cubicBezTo>
                  <a:cubicBezTo>
                    <a:pt x="4140" y="6723"/>
                    <a:pt x="4032" y="6706"/>
                    <a:pt x="3923" y="6706"/>
                  </a:cubicBezTo>
                  <a:cubicBezTo>
                    <a:pt x="3512" y="6706"/>
                    <a:pt x="3081" y="6946"/>
                    <a:pt x="2642" y="7024"/>
                  </a:cubicBezTo>
                  <a:cubicBezTo>
                    <a:pt x="2494" y="7061"/>
                    <a:pt x="2333" y="7073"/>
                    <a:pt x="2185" y="7086"/>
                  </a:cubicBezTo>
                  <a:cubicBezTo>
                    <a:pt x="2049" y="7369"/>
                    <a:pt x="1617" y="7518"/>
                    <a:pt x="1321" y="7518"/>
                  </a:cubicBezTo>
                  <a:cubicBezTo>
                    <a:pt x="1321" y="7752"/>
                    <a:pt x="1111" y="7826"/>
                    <a:pt x="1012" y="8024"/>
                  </a:cubicBezTo>
                  <a:cubicBezTo>
                    <a:pt x="827" y="8332"/>
                    <a:pt x="877" y="8629"/>
                    <a:pt x="790" y="8949"/>
                  </a:cubicBezTo>
                  <a:cubicBezTo>
                    <a:pt x="729" y="9233"/>
                    <a:pt x="568" y="9381"/>
                    <a:pt x="445" y="9641"/>
                  </a:cubicBezTo>
                  <a:cubicBezTo>
                    <a:pt x="297" y="9974"/>
                    <a:pt x="358" y="10258"/>
                    <a:pt x="395" y="10604"/>
                  </a:cubicBezTo>
                  <a:cubicBezTo>
                    <a:pt x="445" y="11245"/>
                    <a:pt x="0" y="11900"/>
                    <a:pt x="346" y="12467"/>
                  </a:cubicBezTo>
                  <a:cubicBezTo>
                    <a:pt x="655" y="12937"/>
                    <a:pt x="1185" y="13233"/>
                    <a:pt x="1753" y="13233"/>
                  </a:cubicBezTo>
                  <a:cubicBezTo>
                    <a:pt x="1798" y="13236"/>
                    <a:pt x="1843" y="13237"/>
                    <a:pt x="1888" y="13237"/>
                  </a:cubicBezTo>
                  <a:cubicBezTo>
                    <a:pt x="2044" y="13237"/>
                    <a:pt x="2205" y="13219"/>
                    <a:pt x="2358" y="13171"/>
                  </a:cubicBezTo>
                  <a:cubicBezTo>
                    <a:pt x="2506" y="13109"/>
                    <a:pt x="2506" y="13023"/>
                    <a:pt x="2617" y="12961"/>
                  </a:cubicBezTo>
                  <a:cubicBezTo>
                    <a:pt x="3099" y="12714"/>
                    <a:pt x="3617" y="12554"/>
                    <a:pt x="4160" y="12504"/>
                  </a:cubicBezTo>
                  <a:cubicBezTo>
                    <a:pt x="4206" y="12500"/>
                    <a:pt x="4246" y="12497"/>
                    <a:pt x="4283" y="12497"/>
                  </a:cubicBezTo>
                  <a:cubicBezTo>
                    <a:pt x="4611" y="12497"/>
                    <a:pt x="4593" y="12698"/>
                    <a:pt x="4716" y="13109"/>
                  </a:cubicBezTo>
                  <a:cubicBezTo>
                    <a:pt x="4827" y="13443"/>
                    <a:pt x="4950" y="13776"/>
                    <a:pt x="5296" y="13961"/>
                  </a:cubicBezTo>
                  <a:cubicBezTo>
                    <a:pt x="5382" y="14010"/>
                    <a:pt x="5456" y="14017"/>
                    <a:pt x="5527" y="14017"/>
                  </a:cubicBezTo>
                  <a:cubicBezTo>
                    <a:pt x="5551" y="14017"/>
                    <a:pt x="5574" y="14016"/>
                    <a:pt x="5598" y="14016"/>
                  </a:cubicBezTo>
                  <a:cubicBezTo>
                    <a:pt x="5644" y="14016"/>
                    <a:pt x="5691" y="14019"/>
                    <a:pt x="5740" y="14035"/>
                  </a:cubicBezTo>
                  <a:cubicBezTo>
                    <a:pt x="5888" y="14122"/>
                    <a:pt x="6012" y="14220"/>
                    <a:pt x="6135" y="14319"/>
                  </a:cubicBezTo>
                  <a:cubicBezTo>
                    <a:pt x="6481" y="14554"/>
                    <a:pt x="6678" y="14554"/>
                    <a:pt x="6826" y="14973"/>
                  </a:cubicBezTo>
                  <a:cubicBezTo>
                    <a:pt x="7061" y="15603"/>
                    <a:pt x="6913" y="16467"/>
                    <a:pt x="6999" y="17096"/>
                  </a:cubicBezTo>
                  <a:cubicBezTo>
                    <a:pt x="7147" y="18109"/>
                    <a:pt x="8666" y="18689"/>
                    <a:pt x="8234" y="19800"/>
                  </a:cubicBezTo>
                  <a:cubicBezTo>
                    <a:pt x="8937" y="19479"/>
                    <a:pt x="10530" y="18652"/>
                    <a:pt x="10690" y="17788"/>
                  </a:cubicBezTo>
                  <a:cubicBezTo>
                    <a:pt x="10764" y="17417"/>
                    <a:pt x="10443" y="17109"/>
                    <a:pt x="10443" y="16763"/>
                  </a:cubicBezTo>
                  <a:cubicBezTo>
                    <a:pt x="10443" y="16553"/>
                    <a:pt x="10826" y="15911"/>
                    <a:pt x="11048" y="15874"/>
                  </a:cubicBezTo>
                  <a:cubicBezTo>
                    <a:pt x="11074" y="15868"/>
                    <a:pt x="11098" y="15866"/>
                    <a:pt x="11121" y="15866"/>
                  </a:cubicBezTo>
                  <a:cubicBezTo>
                    <a:pt x="11433" y="15866"/>
                    <a:pt x="11542" y="16372"/>
                    <a:pt x="11875" y="16430"/>
                  </a:cubicBezTo>
                  <a:cubicBezTo>
                    <a:pt x="11888" y="16432"/>
                    <a:pt x="11903" y="16433"/>
                    <a:pt x="11918" y="16433"/>
                  </a:cubicBezTo>
                  <a:cubicBezTo>
                    <a:pt x="12151" y="16433"/>
                    <a:pt x="12640" y="16184"/>
                    <a:pt x="12813" y="16010"/>
                  </a:cubicBezTo>
                  <a:cubicBezTo>
                    <a:pt x="13406" y="15393"/>
                    <a:pt x="12134" y="14862"/>
                    <a:pt x="11628" y="14689"/>
                  </a:cubicBezTo>
                  <a:cubicBezTo>
                    <a:pt x="11530" y="14665"/>
                    <a:pt x="11431" y="14652"/>
                    <a:pt x="11320" y="14652"/>
                  </a:cubicBezTo>
                  <a:cubicBezTo>
                    <a:pt x="11258" y="14368"/>
                    <a:pt x="11110" y="13973"/>
                    <a:pt x="11172" y="13690"/>
                  </a:cubicBezTo>
                  <a:cubicBezTo>
                    <a:pt x="11258" y="13171"/>
                    <a:pt x="11764" y="13035"/>
                    <a:pt x="12097" y="12727"/>
                  </a:cubicBezTo>
                  <a:cubicBezTo>
                    <a:pt x="12357" y="12492"/>
                    <a:pt x="13282" y="11110"/>
                    <a:pt x="12998" y="10739"/>
                  </a:cubicBezTo>
                  <a:cubicBezTo>
                    <a:pt x="12850" y="10542"/>
                    <a:pt x="11863" y="10492"/>
                    <a:pt x="11579" y="10406"/>
                  </a:cubicBezTo>
                  <a:cubicBezTo>
                    <a:pt x="11344" y="10332"/>
                    <a:pt x="10986" y="10332"/>
                    <a:pt x="10777" y="10184"/>
                  </a:cubicBezTo>
                  <a:cubicBezTo>
                    <a:pt x="10591" y="10073"/>
                    <a:pt x="10604" y="9962"/>
                    <a:pt x="10468" y="9838"/>
                  </a:cubicBezTo>
                  <a:cubicBezTo>
                    <a:pt x="10098" y="9505"/>
                    <a:pt x="9900" y="9443"/>
                    <a:pt x="9690" y="8962"/>
                  </a:cubicBezTo>
                  <a:cubicBezTo>
                    <a:pt x="9567" y="8641"/>
                    <a:pt x="9592" y="8320"/>
                    <a:pt x="9493" y="8024"/>
                  </a:cubicBezTo>
                  <a:cubicBezTo>
                    <a:pt x="9406" y="7801"/>
                    <a:pt x="8900" y="7320"/>
                    <a:pt x="9283" y="7073"/>
                  </a:cubicBezTo>
                  <a:cubicBezTo>
                    <a:pt x="9366" y="7019"/>
                    <a:pt x="9440" y="6995"/>
                    <a:pt x="9506" y="6995"/>
                  </a:cubicBezTo>
                  <a:cubicBezTo>
                    <a:pt x="9919" y="6995"/>
                    <a:pt x="10019" y="7932"/>
                    <a:pt x="10147" y="8135"/>
                  </a:cubicBezTo>
                  <a:cubicBezTo>
                    <a:pt x="10369" y="8480"/>
                    <a:pt x="11048" y="8925"/>
                    <a:pt x="11406" y="9147"/>
                  </a:cubicBezTo>
                  <a:cubicBezTo>
                    <a:pt x="11697" y="9310"/>
                    <a:pt x="12021" y="9392"/>
                    <a:pt x="12347" y="9392"/>
                  </a:cubicBezTo>
                  <a:cubicBezTo>
                    <a:pt x="12587" y="9392"/>
                    <a:pt x="12829" y="9347"/>
                    <a:pt x="13060" y="9258"/>
                  </a:cubicBezTo>
                  <a:cubicBezTo>
                    <a:pt x="12998" y="8826"/>
                    <a:pt x="12875" y="8468"/>
                    <a:pt x="13122" y="8085"/>
                  </a:cubicBezTo>
                  <a:cubicBezTo>
                    <a:pt x="13319" y="7789"/>
                    <a:pt x="13653" y="7616"/>
                    <a:pt x="13381" y="7246"/>
                  </a:cubicBezTo>
                  <a:cubicBezTo>
                    <a:pt x="13671" y="7175"/>
                    <a:pt x="13912" y="7126"/>
                    <a:pt x="14107" y="7126"/>
                  </a:cubicBezTo>
                  <a:cubicBezTo>
                    <a:pt x="14485" y="7126"/>
                    <a:pt x="14690" y="7309"/>
                    <a:pt x="14739" y="7863"/>
                  </a:cubicBezTo>
                  <a:cubicBezTo>
                    <a:pt x="14776" y="8332"/>
                    <a:pt x="14912" y="8271"/>
                    <a:pt x="15134" y="8567"/>
                  </a:cubicBezTo>
                  <a:cubicBezTo>
                    <a:pt x="15356" y="8851"/>
                    <a:pt x="15307" y="9159"/>
                    <a:pt x="15368" y="9530"/>
                  </a:cubicBezTo>
                  <a:cubicBezTo>
                    <a:pt x="15466" y="10112"/>
                    <a:pt x="15849" y="10456"/>
                    <a:pt x="16448" y="10456"/>
                  </a:cubicBezTo>
                  <a:cubicBezTo>
                    <a:pt x="16458" y="10456"/>
                    <a:pt x="16469" y="10456"/>
                    <a:pt x="16479" y="10455"/>
                  </a:cubicBezTo>
                  <a:lnTo>
                    <a:pt x="16591" y="10455"/>
                  </a:lnTo>
                  <a:cubicBezTo>
                    <a:pt x="16566" y="5740"/>
                    <a:pt x="13566" y="1543"/>
                    <a:pt x="91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7304615" y="3026392"/>
              <a:ext cx="707406" cy="848505"/>
            </a:xfrm>
            <a:custGeom>
              <a:rect b="b" l="l" r="r" t="t"/>
              <a:pathLst>
                <a:path extrusionOk="0" h="20019" w="16690">
                  <a:moveTo>
                    <a:pt x="3099" y="5601"/>
                  </a:moveTo>
                  <a:cubicBezTo>
                    <a:pt x="3173" y="5638"/>
                    <a:pt x="3235" y="5662"/>
                    <a:pt x="3284" y="5687"/>
                  </a:cubicBezTo>
                  <a:cubicBezTo>
                    <a:pt x="3457" y="5761"/>
                    <a:pt x="3482" y="5773"/>
                    <a:pt x="3568" y="6144"/>
                  </a:cubicBezTo>
                  <a:cubicBezTo>
                    <a:pt x="3581" y="6193"/>
                    <a:pt x="3630" y="6230"/>
                    <a:pt x="3692" y="6230"/>
                  </a:cubicBezTo>
                  <a:cubicBezTo>
                    <a:pt x="3766" y="6218"/>
                    <a:pt x="3840" y="6205"/>
                    <a:pt x="3914" y="6193"/>
                  </a:cubicBezTo>
                  <a:lnTo>
                    <a:pt x="3914" y="6193"/>
                  </a:lnTo>
                  <a:cubicBezTo>
                    <a:pt x="3840" y="6304"/>
                    <a:pt x="3803" y="6403"/>
                    <a:pt x="3865" y="6489"/>
                  </a:cubicBezTo>
                  <a:cubicBezTo>
                    <a:pt x="3903" y="6547"/>
                    <a:pt x="3969" y="6565"/>
                    <a:pt x="4034" y="6565"/>
                  </a:cubicBezTo>
                  <a:cubicBezTo>
                    <a:pt x="4092" y="6565"/>
                    <a:pt x="4150" y="6550"/>
                    <a:pt x="4186" y="6539"/>
                  </a:cubicBezTo>
                  <a:cubicBezTo>
                    <a:pt x="4309" y="6502"/>
                    <a:pt x="4408" y="6415"/>
                    <a:pt x="4494" y="6316"/>
                  </a:cubicBezTo>
                  <a:cubicBezTo>
                    <a:pt x="4591" y="6209"/>
                    <a:pt x="4669" y="6139"/>
                    <a:pt x="4769" y="6139"/>
                  </a:cubicBezTo>
                  <a:cubicBezTo>
                    <a:pt x="4784" y="6139"/>
                    <a:pt x="4799" y="6140"/>
                    <a:pt x="4815" y="6144"/>
                  </a:cubicBezTo>
                  <a:cubicBezTo>
                    <a:pt x="4901" y="6156"/>
                    <a:pt x="4926" y="6193"/>
                    <a:pt x="4988" y="6279"/>
                  </a:cubicBezTo>
                  <a:cubicBezTo>
                    <a:pt x="5037" y="6391"/>
                    <a:pt x="5124" y="6477"/>
                    <a:pt x="5235" y="6514"/>
                  </a:cubicBezTo>
                  <a:cubicBezTo>
                    <a:pt x="5285" y="6531"/>
                    <a:pt x="5335" y="6538"/>
                    <a:pt x="5385" y="6538"/>
                  </a:cubicBezTo>
                  <a:cubicBezTo>
                    <a:pt x="5555" y="6538"/>
                    <a:pt x="5721" y="6452"/>
                    <a:pt x="5864" y="6366"/>
                  </a:cubicBezTo>
                  <a:cubicBezTo>
                    <a:pt x="5938" y="6316"/>
                    <a:pt x="6025" y="6279"/>
                    <a:pt x="6111" y="6255"/>
                  </a:cubicBezTo>
                  <a:cubicBezTo>
                    <a:pt x="6172" y="6237"/>
                    <a:pt x="6235" y="6229"/>
                    <a:pt x="6298" y="6229"/>
                  </a:cubicBezTo>
                  <a:cubicBezTo>
                    <a:pt x="6412" y="6229"/>
                    <a:pt x="6526" y="6256"/>
                    <a:pt x="6630" y="6304"/>
                  </a:cubicBezTo>
                  <a:cubicBezTo>
                    <a:pt x="6765" y="6353"/>
                    <a:pt x="6901" y="6391"/>
                    <a:pt x="7037" y="6403"/>
                  </a:cubicBezTo>
                  <a:cubicBezTo>
                    <a:pt x="7272" y="6403"/>
                    <a:pt x="7506" y="6341"/>
                    <a:pt x="7704" y="6230"/>
                  </a:cubicBezTo>
                  <a:cubicBezTo>
                    <a:pt x="7827" y="6156"/>
                    <a:pt x="7950" y="6107"/>
                    <a:pt x="8086" y="6070"/>
                  </a:cubicBezTo>
                  <a:cubicBezTo>
                    <a:pt x="8109" y="6063"/>
                    <a:pt x="8133" y="6060"/>
                    <a:pt x="8158" y="6060"/>
                  </a:cubicBezTo>
                  <a:cubicBezTo>
                    <a:pt x="8224" y="6060"/>
                    <a:pt x="8291" y="6083"/>
                    <a:pt x="8345" y="6119"/>
                  </a:cubicBezTo>
                  <a:cubicBezTo>
                    <a:pt x="8506" y="6267"/>
                    <a:pt x="8494" y="6687"/>
                    <a:pt x="8469" y="6995"/>
                  </a:cubicBezTo>
                  <a:cubicBezTo>
                    <a:pt x="8469" y="7057"/>
                    <a:pt x="8469" y="7131"/>
                    <a:pt x="8469" y="7181"/>
                  </a:cubicBezTo>
                  <a:cubicBezTo>
                    <a:pt x="8457" y="7341"/>
                    <a:pt x="8420" y="7501"/>
                    <a:pt x="8358" y="7650"/>
                  </a:cubicBezTo>
                  <a:cubicBezTo>
                    <a:pt x="8308" y="7600"/>
                    <a:pt x="8284" y="7526"/>
                    <a:pt x="8284" y="7464"/>
                  </a:cubicBezTo>
                  <a:cubicBezTo>
                    <a:pt x="8271" y="7329"/>
                    <a:pt x="8210" y="7205"/>
                    <a:pt x="8111" y="7106"/>
                  </a:cubicBezTo>
                  <a:cubicBezTo>
                    <a:pt x="7987" y="6995"/>
                    <a:pt x="7457" y="6835"/>
                    <a:pt x="7346" y="6823"/>
                  </a:cubicBezTo>
                  <a:cubicBezTo>
                    <a:pt x="7296" y="6810"/>
                    <a:pt x="7247" y="6798"/>
                    <a:pt x="7185" y="6798"/>
                  </a:cubicBezTo>
                  <a:lnTo>
                    <a:pt x="7185" y="6810"/>
                  </a:lnTo>
                  <a:cubicBezTo>
                    <a:pt x="6889" y="6810"/>
                    <a:pt x="6630" y="7008"/>
                    <a:pt x="6358" y="7193"/>
                  </a:cubicBezTo>
                  <a:cubicBezTo>
                    <a:pt x="6105" y="7354"/>
                    <a:pt x="5874" y="7504"/>
                    <a:pt x="5634" y="7504"/>
                  </a:cubicBezTo>
                  <a:cubicBezTo>
                    <a:pt x="5616" y="7504"/>
                    <a:pt x="5598" y="7503"/>
                    <a:pt x="5580" y="7501"/>
                  </a:cubicBezTo>
                  <a:cubicBezTo>
                    <a:pt x="5358" y="7464"/>
                    <a:pt x="5099" y="7279"/>
                    <a:pt x="4852" y="7106"/>
                  </a:cubicBezTo>
                  <a:cubicBezTo>
                    <a:pt x="4692" y="6971"/>
                    <a:pt x="4506" y="6860"/>
                    <a:pt x="4309" y="6773"/>
                  </a:cubicBezTo>
                  <a:cubicBezTo>
                    <a:pt x="4184" y="6721"/>
                    <a:pt x="4058" y="6700"/>
                    <a:pt x="3932" y="6700"/>
                  </a:cubicBezTo>
                  <a:cubicBezTo>
                    <a:pt x="3671" y="6700"/>
                    <a:pt x="3410" y="6789"/>
                    <a:pt x="3161" y="6872"/>
                  </a:cubicBezTo>
                  <a:cubicBezTo>
                    <a:pt x="2988" y="6934"/>
                    <a:pt x="2815" y="6983"/>
                    <a:pt x="2643" y="7020"/>
                  </a:cubicBezTo>
                  <a:lnTo>
                    <a:pt x="2606" y="7020"/>
                  </a:lnTo>
                  <a:cubicBezTo>
                    <a:pt x="2470" y="7057"/>
                    <a:pt x="2334" y="7069"/>
                    <a:pt x="2198" y="7082"/>
                  </a:cubicBezTo>
                  <a:cubicBezTo>
                    <a:pt x="2192" y="7080"/>
                    <a:pt x="2185" y="7079"/>
                    <a:pt x="2179" y="7079"/>
                  </a:cubicBezTo>
                  <a:cubicBezTo>
                    <a:pt x="2139" y="7079"/>
                    <a:pt x="2108" y="7111"/>
                    <a:pt x="2087" y="7143"/>
                  </a:cubicBezTo>
                  <a:cubicBezTo>
                    <a:pt x="2001" y="7353"/>
                    <a:pt x="1667" y="7489"/>
                    <a:pt x="1383" y="7501"/>
                  </a:cubicBezTo>
                  <a:cubicBezTo>
                    <a:pt x="1396" y="7477"/>
                    <a:pt x="1420" y="7440"/>
                    <a:pt x="1433" y="7415"/>
                  </a:cubicBezTo>
                  <a:cubicBezTo>
                    <a:pt x="1445" y="7366"/>
                    <a:pt x="1470" y="7329"/>
                    <a:pt x="1507" y="7292"/>
                  </a:cubicBezTo>
                  <a:cubicBezTo>
                    <a:pt x="1581" y="7242"/>
                    <a:pt x="1680" y="7218"/>
                    <a:pt x="1778" y="7218"/>
                  </a:cubicBezTo>
                  <a:cubicBezTo>
                    <a:pt x="1927" y="7205"/>
                    <a:pt x="2075" y="7143"/>
                    <a:pt x="2186" y="7032"/>
                  </a:cubicBezTo>
                  <a:cubicBezTo>
                    <a:pt x="2260" y="6921"/>
                    <a:pt x="2309" y="6786"/>
                    <a:pt x="2309" y="6650"/>
                  </a:cubicBezTo>
                  <a:cubicBezTo>
                    <a:pt x="2297" y="6539"/>
                    <a:pt x="2334" y="6428"/>
                    <a:pt x="2383" y="6341"/>
                  </a:cubicBezTo>
                  <a:cubicBezTo>
                    <a:pt x="2470" y="6230"/>
                    <a:pt x="2581" y="6131"/>
                    <a:pt x="2692" y="6057"/>
                  </a:cubicBezTo>
                  <a:cubicBezTo>
                    <a:pt x="2865" y="5946"/>
                    <a:pt x="3013" y="5786"/>
                    <a:pt x="3099" y="5601"/>
                  </a:cubicBezTo>
                  <a:close/>
                  <a:moveTo>
                    <a:pt x="9197" y="293"/>
                  </a:moveTo>
                  <a:cubicBezTo>
                    <a:pt x="12888" y="1626"/>
                    <a:pt x="15579" y="4811"/>
                    <a:pt x="16295" y="8674"/>
                  </a:cubicBezTo>
                  <a:cubicBezTo>
                    <a:pt x="16406" y="9267"/>
                    <a:pt x="16455" y="9871"/>
                    <a:pt x="16468" y="10476"/>
                  </a:cubicBezTo>
                  <a:cubicBezTo>
                    <a:pt x="15925" y="10476"/>
                    <a:pt x="15567" y="10180"/>
                    <a:pt x="15480" y="9637"/>
                  </a:cubicBezTo>
                  <a:cubicBezTo>
                    <a:pt x="15468" y="9538"/>
                    <a:pt x="15456" y="9439"/>
                    <a:pt x="15456" y="9353"/>
                  </a:cubicBezTo>
                  <a:cubicBezTo>
                    <a:pt x="15456" y="9094"/>
                    <a:pt x="15381" y="8835"/>
                    <a:pt x="15221" y="8625"/>
                  </a:cubicBezTo>
                  <a:cubicBezTo>
                    <a:pt x="15172" y="8551"/>
                    <a:pt x="15110" y="8477"/>
                    <a:pt x="15036" y="8415"/>
                  </a:cubicBezTo>
                  <a:cubicBezTo>
                    <a:pt x="14925" y="8304"/>
                    <a:pt x="14875" y="8267"/>
                    <a:pt x="14851" y="7983"/>
                  </a:cubicBezTo>
                  <a:cubicBezTo>
                    <a:pt x="14826" y="7613"/>
                    <a:pt x="14727" y="7378"/>
                    <a:pt x="14542" y="7255"/>
                  </a:cubicBezTo>
                  <a:cubicBezTo>
                    <a:pt x="14422" y="7163"/>
                    <a:pt x="14280" y="7124"/>
                    <a:pt x="14104" y="7124"/>
                  </a:cubicBezTo>
                  <a:cubicBezTo>
                    <a:pt x="13902" y="7124"/>
                    <a:pt x="13655" y="7175"/>
                    <a:pt x="13345" y="7255"/>
                  </a:cubicBezTo>
                  <a:cubicBezTo>
                    <a:pt x="13308" y="7255"/>
                    <a:pt x="13283" y="7292"/>
                    <a:pt x="13271" y="7329"/>
                  </a:cubicBezTo>
                  <a:cubicBezTo>
                    <a:pt x="13258" y="7366"/>
                    <a:pt x="13258" y="7403"/>
                    <a:pt x="13283" y="7440"/>
                  </a:cubicBezTo>
                  <a:cubicBezTo>
                    <a:pt x="13431" y="7625"/>
                    <a:pt x="13369" y="7724"/>
                    <a:pt x="13184" y="7921"/>
                  </a:cubicBezTo>
                  <a:cubicBezTo>
                    <a:pt x="13135" y="7995"/>
                    <a:pt x="13073" y="8057"/>
                    <a:pt x="13024" y="8131"/>
                  </a:cubicBezTo>
                  <a:cubicBezTo>
                    <a:pt x="12789" y="8501"/>
                    <a:pt x="12851" y="8835"/>
                    <a:pt x="12913" y="9180"/>
                  </a:cubicBezTo>
                  <a:cubicBezTo>
                    <a:pt x="12913" y="9217"/>
                    <a:pt x="12925" y="9254"/>
                    <a:pt x="12925" y="9304"/>
                  </a:cubicBezTo>
                  <a:cubicBezTo>
                    <a:pt x="12739" y="9366"/>
                    <a:pt x="12545" y="9396"/>
                    <a:pt x="12352" y="9396"/>
                  </a:cubicBezTo>
                  <a:cubicBezTo>
                    <a:pt x="12046" y="9396"/>
                    <a:pt x="11741" y="9319"/>
                    <a:pt x="11468" y="9168"/>
                  </a:cubicBezTo>
                  <a:cubicBezTo>
                    <a:pt x="10641" y="8662"/>
                    <a:pt x="10345" y="8353"/>
                    <a:pt x="10246" y="8193"/>
                  </a:cubicBezTo>
                  <a:cubicBezTo>
                    <a:pt x="10197" y="8094"/>
                    <a:pt x="10160" y="7995"/>
                    <a:pt x="10135" y="7884"/>
                  </a:cubicBezTo>
                  <a:cubicBezTo>
                    <a:pt x="10037" y="7538"/>
                    <a:pt x="9913" y="7119"/>
                    <a:pt x="9629" y="7008"/>
                  </a:cubicBezTo>
                  <a:cubicBezTo>
                    <a:pt x="9588" y="6997"/>
                    <a:pt x="9546" y="6991"/>
                    <a:pt x="9502" y="6991"/>
                  </a:cubicBezTo>
                  <a:cubicBezTo>
                    <a:pt x="9402" y="6991"/>
                    <a:pt x="9300" y="7021"/>
                    <a:pt x="9222" y="7082"/>
                  </a:cubicBezTo>
                  <a:cubicBezTo>
                    <a:pt x="9123" y="7143"/>
                    <a:pt x="9061" y="7242"/>
                    <a:pt x="9037" y="7341"/>
                  </a:cubicBezTo>
                  <a:cubicBezTo>
                    <a:pt x="8987" y="7563"/>
                    <a:pt x="9148" y="7798"/>
                    <a:pt x="9271" y="7983"/>
                  </a:cubicBezTo>
                  <a:cubicBezTo>
                    <a:pt x="9308" y="8045"/>
                    <a:pt x="9345" y="8106"/>
                    <a:pt x="9370" y="8168"/>
                  </a:cubicBezTo>
                  <a:cubicBezTo>
                    <a:pt x="9419" y="8304"/>
                    <a:pt x="9444" y="8427"/>
                    <a:pt x="9456" y="8575"/>
                  </a:cubicBezTo>
                  <a:cubicBezTo>
                    <a:pt x="9481" y="8761"/>
                    <a:pt x="9518" y="8933"/>
                    <a:pt x="9580" y="9106"/>
                  </a:cubicBezTo>
                  <a:cubicBezTo>
                    <a:pt x="9703" y="9402"/>
                    <a:pt x="9901" y="9662"/>
                    <a:pt x="10160" y="9847"/>
                  </a:cubicBezTo>
                  <a:cubicBezTo>
                    <a:pt x="10222" y="9896"/>
                    <a:pt x="10296" y="9958"/>
                    <a:pt x="10382" y="10032"/>
                  </a:cubicBezTo>
                  <a:cubicBezTo>
                    <a:pt x="10419" y="10069"/>
                    <a:pt x="10456" y="10118"/>
                    <a:pt x="10481" y="10168"/>
                  </a:cubicBezTo>
                  <a:cubicBezTo>
                    <a:pt x="10530" y="10254"/>
                    <a:pt x="10604" y="10341"/>
                    <a:pt x="10691" y="10390"/>
                  </a:cubicBezTo>
                  <a:cubicBezTo>
                    <a:pt x="10876" y="10489"/>
                    <a:pt x="11061" y="10550"/>
                    <a:pt x="11259" y="10563"/>
                  </a:cubicBezTo>
                  <a:cubicBezTo>
                    <a:pt x="11357" y="10575"/>
                    <a:pt x="11444" y="10600"/>
                    <a:pt x="11543" y="10624"/>
                  </a:cubicBezTo>
                  <a:cubicBezTo>
                    <a:pt x="11703" y="10662"/>
                    <a:pt x="11863" y="10699"/>
                    <a:pt x="12024" y="10711"/>
                  </a:cubicBezTo>
                  <a:cubicBezTo>
                    <a:pt x="12283" y="10748"/>
                    <a:pt x="12826" y="10822"/>
                    <a:pt x="12900" y="10921"/>
                  </a:cubicBezTo>
                  <a:cubicBezTo>
                    <a:pt x="13098" y="11192"/>
                    <a:pt x="12320" y="12476"/>
                    <a:pt x="12012" y="12760"/>
                  </a:cubicBezTo>
                  <a:cubicBezTo>
                    <a:pt x="11900" y="12834"/>
                    <a:pt x="11802" y="12908"/>
                    <a:pt x="11691" y="12982"/>
                  </a:cubicBezTo>
                  <a:cubicBezTo>
                    <a:pt x="11419" y="13155"/>
                    <a:pt x="11110" y="13365"/>
                    <a:pt x="11036" y="13772"/>
                  </a:cubicBezTo>
                  <a:cubicBezTo>
                    <a:pt x="11024" y="14044"/>
                    <a:pt x="11061" y="14315"/>
                    <a:pt x="11148" y="14575"/>
                  </a:cubicBezTo>
                  <a:cubicBezTo>
                    <a:pt x="11172" y="14649"/>
                    <a:pt x="11185" y="14723"/>
                    <a:pt x="11197" y="14784"/>
                  </a:cubicBezTo>
                  <a:cubicBezTo>
                    <a:pt x="11209" y="14834"/>
                    <a:pt x="11259" y="14871"/>
                    <a:pt x="11320" y="14883"/>
                  </a:cubicBezTo>
                  <a:cubicBezTo>
                    <a:pt x="11343" y="14880"/>
                    <a:pt x="11368" y="14878"/>
                    <a:pt x="11392" y="14878"/>
                  </a:cubicBezTo>
                  <a:cubicBezTo>
                    <a:pt x="11459" y="14878"/>
                    <a:pt x="11529" y="14890"/>
                    <a:pt x="11592" y="14908"/>
                  </a:cubicBezTo>
                  <a:cubicBezTo>
                    <a:pt x="12123" y="15093"/>
                    <a:pt x="12765" y="15426"/>
                    <a:pt x="12839" y="15735"/>
                  </a:cubicBezTo>
                  <a:cubicBezTo>
                    <a:pt x="12851" y="15846"/>
                    <a:pt x="12814" y="15957"/>
                    <a:pt x="12728" y="16043"/>
                  </a:cubicBezTo>
                  <a:cubicBezTo>
                    <a:pt x="12563" y="16208"/>
                    <a:pt x="12086" y="16428"/>
                    <a:pt x="11913" y="16428"/>
                  </a:cubicBezTo>
                  <a:cubicBezTo>
                    <a:pt x="11904" y="16428"/>
                    <a:pt x="11895" y="16427"/>
                    <a:pt x="11888" y="16426"/>
                  </a:cubicBezTo>
                  <a:cubicBezTo>
                    <a:pt x="11765" y="16401"/>
                    <a:pt x="11678" y="16290"/>
                    <a:pt x="11580" y="16167"/>
                  </a:cubicBezTo>
                  <a:cubicBezTo>
                    <a:pt x="11460" y="16026"/>
                    <a:pt x="11332" y="15847"/>
                    <a:pt x="11110" y="15847"/>
                  </a:cubicBezTo>
                  <a:cubicBezTo>
                    <a:pt x="11079" y="15847"/>
                    <a:pt x="11047" y="15851"/>
                    <a:pt x="11012" y="15858"/>
                  </a:cubicBezTo>
                  <a:cubicBezTo>
                    <a:pt x="10740" y="15932"/>
                    <a:pt x="10333" y="16611"/>
                    <a:pt x="10320" y="16870"/>
                  </a:cubicBezTo>
                  <a:cubicBezTo>
                    <a:pt x="10333" y="17043"/>
                    <a:pt x="10382" y="17216"/>
                    <a:pt x="10456" y="17364"/>
                  </a:cubicBezTo>
                  <a:cubicBezTo>
                    <a:pt x="10543" y="17525"/>
                    <a:pt x="10592" y="17698"/>
                    <a:pt x="10567" y="17883"/>
                  </a:cubicBezTo>
                  <a:cubicBezTo>
                    <a:pt x="10432" y="18623"/>
                    <a:pt x="9086" y="19364"/>
                    <a:pt x="8407" y="19685"/>
                  </a:cubicBezTo>
                  <a:cubicBezTo>
                    <a:pt x="8506" y="19117"/>
                    <a:pt x="8123" y="18673"/>
                    <a:pt x="7753" y="18241"/>
                  </a:cubicBezTo>
                  <a:cubicBezTo>
                    <a:pt x="7469" y="17920"/>
                    <a:pt x="7173" y="17574"/>
                    <a:pt x="7111" y="17191"/>
                  </a:cubicBezTo>
                  <a:cubicBezTo>
                    <a:pt x="7086" y="16920"/>
                    <a:pt x="7074" y="16661"/>
                    <a:pt x="7086" y="16389"/>
                  </a:cubicBezTo>
                  <a:cubicBezTo>
                    <a:pt x="7086" y="15920"/>
                    <a:pt x="7086" y="15439"/>
                    <a:pt x="6926" y="15031"/>
                  </a:cubicBezTo>
                  <a:cubicBezTo>
                    <a:pt x="6852" y="14784"/>
                    <a:pt x="6667" y="14575"/>
                    <a:pt x="6432" y="14476"/>
                  </a:cubicBezTo>
                  <a:cubicBezTo>
                    <a:pt x="6346" y="14439"/>
                    <a:pt x="6284" y="14389"/>
                    <a:pt x="6198" y="14328"/>
                  </a:cubicBezTo>
                  <a:cubicBezTo>
                    <a:pt x="6148" y="14291"/>
                    <a:pt x="6086" y="14254"/>
                    <a:pt x="6037" y="14217"/>
                  </a:cubicBezTo>
                  <a:cubicBezTo>
                    <a:pt x="5963" y="14142"/>
                    <a:pt x="5877" y="14081"/>
                    <a:pt x="5778" y="14031"/>
                  </a:cubicBezTo>
                  <a:cubicBezTo>
                    <a:pt x="5704" y="14007"/>
                    <a:pt x="5642" y="13994"/>
                    <a:pt x="5568" y="13994"/>
                  </a:cubicBezTo>
                  <a:lnTo>
                    <a:pt x="5531" y="14031"/>
                  </a:lnTo>
                  <a:cubicBezTo>
                    <a:pt x="5517" y="14034"/>
                    <a:pt x="5504" y="14035"/>
                    <a:pt x="5490" y="14035"/>
                  </a:cubicBezTo>
                  <a:cubicBezTo>
                    <a:pt x="5430" y="14035"/>
                    <a:pt x="5372" y="14015"/>
                    <a:pt x="5321" y="13994"/>
                  </a:cubicBezTo>
                  <a:cubicBezTo>
                    <a:pt x="5025" y="13834"/>
                    <a:pt x="4914" y="13538"/>
                    <a:pt x="4803" y="13204"/>
                  </a:cubicBezTo>
                  <a:cubicBezTo>
                    <a:pt x="4778" y="13130"/>
                    <a:pt x="4766" y="13069"/>
                    <a:pt x="4741" y="13007"/>
                  </a:cubicBezTo>
                  <a:cubicBezTo>
                    <a:pt x="4672" y="12721"/>
                    <a:pt x="4614" y="12509"/>
                    <a:pt x="4223" y="12509"/>
                  </a:cubicBezTo>
                  <a:cubicBezTo>
                    <a:pt x="4192" y="12509"/>
                    <a:pt x="4159" y="12510"/>
                    <a:pt x="4124" y="12513"/>
                  </a:cubicBezTo>
                  <a:cubicBezTo>
                    <a:pt x="3581" y="12575"/>
                    <a:pt x="3038" y="12723"/>
                    <a:pt x="2544" y="12982"/>
                  </a:cubicBezTo>
                  <a:cubicBezTo>
                    <a:pt x="2494" y="13007"/>
                    <a:pt x="2445" y="13044"/>
                    <a:pt x="2408" y="13093"/>
                  </a:cubicBezTo>
                  <a:cubicBezTo>
                    <a:pt x="2371" y="13130"/>
                    <a:pt x="2334" y="13167"/>
                    <a:pt x="2285" y="13180"/>
                  </a:cubicBezTo>
                  <a:cubicBezTo>
                    <a:pt x="2162" y="13217"/>
                    <a:pt x="2032" y="13233"/>
                    <a:pt x="1901" y="13233"/>
                  </a:cubicBezTo>
                  <a:cubicBezTo>
                    <a:pt x="1860" y="13233"/>
                    <a:pt x="1819" y="13232"/>
                    <a:pt x="1778" y="13229"/>
                  </a:cubicBezTo>
                  <a:lnTo>
                    <a:pt x="1729" y="13229"/>
                  </a:lnTo>
                  <a:cubicBezTo>
                    <a:pt x="1211" y="13229"/>
                    <a:pt x="717" y="12970"/>
                    <a:pt x="421" y="12525"/>
                  </a:cubicBezTo>
                  <a:cubicBezTo>
                    <a:pt x="235" y="12217"/>
                    <a:pt x="310" y="11871"/>
                    <a:pt x="396" y="11501"/>
                  </a:cubicBezTo>
                  <a:cubicBezTo>
                    <a:pt x="458" y="11242"/>
                    <a:pt x="495" y="10982"/>
                    <a:pt x="482" y="10723"/>
                  </a:cubicBezTo>
                  <a:cubicBezTo>
                    <a:pt x="470" y="10662"/>
                    <a:pt x="470" y="10612"/>
                    <a:pt x="470" y="10563"/>
                  </a:cubicBezTo>
                  <a:cubicBezTo>
                    <a:pt x="421" y="10316"/>
                    <a:pt x="445" y="10044"/>
                    <a:pt x="532" y="9810"/>
                  </a:cubicBezTo>
                  <a:cubicBezTo>
                    <a:pt x="581" y="9723"/>
                    <a:pt x="630" y="9637"/>
                    <a:pt x="680" y="9551"/>
                  </a:cubicBezTo>
                  <a:cubicBezTo>
                    <a:pt x="779" y="9402"/>
                    <a:pt x="840" y="9254"/>
                    <a:pt x="890" y="9081"/>
                  </a:cubicBezTo>
                  <a:cubicBezTo>
                    <a:pt x="914" y="8970"/>
                    <a:pt x="927" y="8859"/>
                    <a:pt x="939" y="8748"/>
                  </a:cubicBezTo>
                  <a:cubicBezTo>
                    <a:pt x="951" y="8551"/>
                    <a:pt x="1001" y="8353"/>
                    <a:pt x="1100" y="8193"/>
                  </a:cubicBezTo>
                  <a:cubicBezTo>
                    <a:pt x="1124" y="8131"/>
                    <a:pt x="1174" y="8082"/>
                    <a:pt x="1223" y="8032"/>
                  </a:cubicBezTo>
                  <a:cubicBezTo>
                    <a:pt x="1309" y="7946"/>
                    <a:pt x="1383" y="7847"/>
                    <a:pt x="1408" y="7724"/>
                  </a:cubicBezTo>
                  <a:cubicBezTo>
                    <a:pt x="1729" y="7699"/>
                    <a:pt x="2087" y="7551"/>
                    <a:pt x="2248" y="7292"/>
                  </a:cubicBezTo>
                  <a:cubicBezTo>
                    <a:pt x="2371" y="7279"/>
                    <a:pt x="2507" y="7267"/>
                    <a:pt x="2630" y="7242"/>
                  </a:cubicBezTo>
                  <a:lnTo>
                    <a:pt x="2655" y="7242"/>
                  </a:lnTo>
                  <a:cubicBezTo>
                    <a:pt x="2852" y="7205"/>
                    <a:pt x="3025" y="7156"/>
                    <a:pt x="3210" y="7082"/>
                  </a:cubicBezTo>
                  <a:cubicBezTo>
                    <a:pt x="3457" y="7005"/>
                    <a:pt x="3686" y="6929"/>
                    <a:pt x="3905" y="6929"/>
                  </a:cubicBezTo>
                  <a:cubicBezTo>
                    <a:pt x="4004" y="6929"/>
                    <a:pt x="4102" y="6945"/>
                    <a:pt x="4198" y="6983"/>
                  </a:cubicBezTo>
                  <a:cubicBezTo>
                    <a:pt x="4383" y="7069"/>
                    <a:pt x="4544" y="7168"/>
                    <a:pt x="4704" y="7292"/>
                  </a:cubicBezTo>
                  <a:cubicBezTo>
                    <a:pt x="4976" y="7477"/>
                    <a:pt x="5247" y="7687"/>
                    <a:pt x="5519" y="7724"/>
                  </a:cubicBezTo>
                  <a:cubicBezTo>
                    <a:pt x="5546" y="7727"/>
                    <a:pt x="5573" y="7728"/>
                    <a:pt x="5599" y="7728"/>
                  </a:cubicBezTo>
                  <a:cubicBezTo>
                    <a:pt x="5914" y="7728"/>
                    <a:pt x="6208" y="7536"/>
                    <a:pt x="6469" y="7366"/>
                  </a:cubicBezTo>
                  <a:cubicBezTo>
                    <a:pt x="6720" y="7202"/>
                    <a:pt x="6951" y="7049"/>
                    <a:pt x="7188" y="7049"/>
                  </a:cubicBezTo>
                  <a:cubicBezTo>
                    <a:pt x="7220" y="7049"/>
                    <a:pt x="7252" y="7051"/>
                    <a:pt x="7284" y="7057"/>
                  </a:cubicBezTo>
                  <a:cubicBezTo>
                    <a:pt x="7518" y="7106"/>
                    <a:pt x="7741" y="7193"/>
                    <a:pt x="7950" y="7292"/>
                  </a:cubicBezTo>
                  <a:cubicBezTo>
                    <a:pt x="8000" y="7366"/>
                    <a:pt x="8037" y="7440"/>
                    <a:pt x="8049" y="7526"/>
                  </a:cubicBezTo>
                  <a:cubicBezTo>
                    <a:pt x="8086" y="7687"/>
                    <a:pt x="8123" y="7896"/>
                    <a:pt x="8395" y="7921"/>
                  </a:cubicBezTo>
                  <a:cubicBezTo>
                    <a:pt x="8401" y="7923"/>
                    <a:pt x="8408" y="7924"/>
                    <a:pt x="8414" y="7924"/>
                  </a:cubicBezTo>
                  <a:cubicBezTo>
                    <a:pt x="8457" y="7924"/>
                    <a:pt x="8497" y="7890"/>
                    <a:pt x="8518" y="7847"/>
                  </a:cubicBezTo>
                  <a:cubicBezTo>
                    <a:pt x="8605" y="7650"/>
                    <a:pt x="8666" y="7427"/>
                    <a:pt x="8679" y="7205"/>
                  </a:cubicBezTo>
                  <a:lnTo>
                    <a:pt x="8679" y="7008"/>
                  </a:lnTo>
                  <a:cubicBezTo>
                    <a:pt x="8703" y="6637"/>
                    <a:pt x="8728" y="6181"/>
                    <a:pt x="8481" y="5958"/>
                  </a:cubicBezTo>
                  <a:cubicBezTo>
                    <a:pt x="8389" y="5875"/>
                    <a:pt x="8268" y="5834"/>
                    <a:pt x="8146" y="5834"/>
                  </a:cubicBezTo>
                  <a:cubicBezTo>
                    <a:pt x="8106" y="5834"/>
                    <a:pt x="8065" y="5838"/>
                    <a:pt x="8024" y="5847"/>
                  </a:cubicBezTo>
                  <a:cubicBezTo>
                    <a:pt x="7876" y="5884"/>
                    <a:pt x="7716" y="5934"/>
                    <a:pt x="7580" y="6020"/>
                  </a:cubicBezTo>
                  <a:cubicBezTo>
                    <a:pt x="7420" y="6119"/>
                    <a:pt x="7234" y="6168"/>
                    <a:pt x="7037" y="6168"/>
                  </a:cubicBezTo>
                  <a:cubicBezTo>
                    <a:pt x="6914" y="6156"/>
                    <a:pt x="6802" y="6131"/>
                    <a:pt x="6691" y="6082"/>
                  </a:cubicBezTo>
                  <a:cubicBezTo>
                    <a:pt x="6561" y="6028"/>
                    <a:pt x="6421" y="5998"/>
                    <a:pt x="6280" y="5998"/>
                  </a:cubicBezTo>
                  <a:cubicBezTo>
                    <a:pt x="6194" y="5998"/>
                    <a:pt x="6109" y="6009"/>
                    <a:pt x="6025" y="6033"/>
                  </a:cubicBezTo>
                  <a:cubicBezTo>
                    <a:pt x="5926" y="6057"/>
                    <a:pt x="5827" y="6107"/>
                    <a:pt x="5729" y="6168"/>
                  </a:cubicBezTo>
                  <a:cubicBezTo>
                    <a:pt x="5601" y="6237"/>
                    <a:pt x="5480" y="6306"/>
                    <a:pt x="5368" y="6306"/>
                  </a:cubicBezTo>
                  <a:cubicBezTo>
                    <a:pt x="5340" y="6306"/>
                    <a:pt x="5312" y="6302"/>
                    <a:pt x="5284" y="6292"/>
                  </a:cubicBezTo>
                  <a:cubicBezTo>
                    <a:pt x="5235" y="6279"/>
                    <a:pt x="5210" y="6230"/>
                    <a:pt x="5161" y="6156"/>
                  </a:cubicBezTo>
                  <a:cubicBezTo>
                    <a:pt x="5099" y="6033"/>
                    <a:pt x="4976" y="5934"/>
                    <a:pt x="4840" y="5909"/>
                  </a:cubicBezTo>
                  <a:cubicBezTo>
                    <a:pt x="4814" y="5905"/>
                    <a:pt x="4789" y="5904"/>
                    <a:pt x="4765" y="5904"/>
                  </a:cubicBezTo>
                  <a:cubicBezTo>
                    <a:pt x="4549" y="5904"/>
                    <a:pt x="4409" y="6045"/>
                    <a:pt x="4309" y="6156"/>
                  </a:cubicBezTo>
                  <a:cubicBezTo>
                    <a:pt x="4247" y="6218"/>
                    <a:pt x="4186" y="6279"/>
                    <a:pt x="4099" y="6316"/>
                  </a:cubicBezTo>
                  <a:lnTo>
                    <a:pt x="4074" y="6316"/>
                  </a:lnTo>
                  <a:lnTo>
                    <a:pt x="4136" y="6218"/>
                  </a:lnTo>
                  <a:cubicBezTo>
                    <a:pt x="4186" y="6156"/>
                    <a:pt x="4223" y="6094"/>
                    <a:pt x="4247" y="6020"/>
                  </a:cubicBezTo>
                  <a:cubicBezTo>
                    <a:pt x="4260" y="5983"/>
                    <a:pt x="4247" y="5934"/>
                    <a:pt x="4223" y="5909"/>
                  </a:cubicBezTo>
                  <a:cubicBezTo>
                    <a:pt x="4207" y="5886"/>
                    <a:pt x="4181" y="5877"/>
                    <a:pt x="4155" y="5877"/>
                  </a:cubicBezTo>
                  <a:cubicBezTo>
                    <a:pt x="4140" y="5877"/>
                    <a:pt x="4125" y="5880"/>
                    <a:pt x="4111" y="5884"/>
                  </a:cubicBezTo>
                  <a:lnTo>
                    <a:pt x="4025" y="5897"/>
                  </a:lnTo>
                  <a:cubicBezTo>
                    <a:pt x="3939" y="5934"/>
                    <a:pt x="3840" y="5958"/>
                    <a:pt x="3741" y="5971"/>
                  </a:cubicBezTo>
                  <a:cubicBezTo>
                    <a:pt x="3655" y="5625"/>
                    <a:pt x="3568" y="5563"/>
                    <a:pt x="3346" y="5465"/>
                  </a:cubicBezTo>
                  <a:cubicBezTo>
                    <a:pt x="3247" y="5428"/>
                    <a:pt x="3149" y="5378"/>
                    <a:pt x="3062" y="5329"/>
                  </a:cubicBezTo>
                  <a:cubicBezTo>
                    <a:pt x="3044" y="5317"/>
                    <a:pt x="3025" y="5310"/>
                    <a:pt x="3008" y="5310"/>
                  </a:cubicBezTo>
                  <a:cubicBezTo>
                    <a:pt x="2991" y="5310"/>
                    <a:pt x="2976" y="5317"/>
                    <a:pt x="2963" y="5329"/>
                  </a:cubicBezTo>
                  <a:cubicBezTo>
                    <a:pt x="2926" y="5341"/>
                    <a:pt x="2902" y="5366"/>
                    <a:pt x="2889" y="5403"/>
                  </a:cubicBezTo>
                  <a:cubicBezTo>
                    <a:pt x="2840" y="5601"/>
                    <a:pt x="2704" y="5761"/>
                    <a:pt x="2531" y="5860"/>
                  </a:cubicBezTo>
                  <a:cubicBezTo>
                    <a:pt x="2396" y="5958"/>
                    <a:pt x="2272" y="6070"/>
                    <a:pt x="2173" y="6193"/>
                  </a:cubicBezTo>
                  <a:cubicBezTo>
                    <a:pt x="2087" y="6316"/>
                    <a:pt x="2050" y="6465"/>
                    <a:pt x="2050" y="6613"/>
                  </a:cubicBezTo>
                  <a:cubicBezTo>
                    <a:pt x="2050" y="6711"/>
                    <a:pt x="2025" y="6798"/>
                    <a:pt x="1976" y="6884"/>
                  </a:cubicBezTo>
                  <a:cubicBezTo>
                    <a:pt x="1902" y="6934"/>
                    <a:pt x="1803" y="6971"/>
                    <a:pt x="1704" y="6971"/>
                  </a:cubicBezTo>
                  <a:cubicBezTo>
                    <a:pt x="1581" y="6983"/>
                    <a:pt x="1445" y="7032"/>
                    <a:pt x="1334" y="7106"/>
                  </a:cubicBezTo>
                  <a:cubicBezTo>
                    <a:pt x="1272" y="7156"/>
                    <a:pt x="1235" y="7218"/>
                    <a:pt x="1198" y="7292"/>
                  </a:cubicBezTo>
                  <a:cubicBezTo>
                    <a:pt x="1161" y="7353"/>
                    <a:pt x="1112" y="7464"/>
                    <a:pt x="1063" y="7464"/>
                  </a:cubicBezTo>
                  <a:cubicBezTo>
                    <a:pt x="1060" y="7467"/>
                    <a:pt x="1055" y="7469"/>
                    <a:pt x="1050" y="7469"/>
                  </a:cubicBezTo>
                  <a:cubicBezTo>
                    <a:pt x="1032" y="7469"/>
                    <a:pt x="1001" y="7453"/>
                    <a:pt x="964" y="7415"/>
                  </a:cubicBezTo>
                  <a:cubicBezTo>
                    <a:pt x="914" y="7353"/>
                    <a:pt x="927" y="7045"/>
                    <a:pt x="927" y="6909"/>
                  </a:cubicBezTo>
                  <a:cubicBezTo>
                    <a:pt x="939" y="6810"/>
                    <a:pt x="939" y="6711"/>
                    <a:pt x="927" y="6613"/>
                  </a:cubicBezTo>
                  <a:cubicBezTo>
                    <a:pt x="914" y="6563"/>
                    <a:pt x="902" y="6502"/>
                    <a:pt x="877" y="6452"/>
                  </a:cubicBezTo>
                  <a:cubicBezTo>
                    <a:pt x="791" y="6230"/>
                    <a:pt x="779" y="6156"/>
                    <a:pt x="902" y="6082"/>
                  </a:cubicBezTo>
                  <a:cubicBezTo>
                    <a:pt x="928" y="6079"/>
                    <a:pt x="954" y="6077"/>
                    <a:pt x="979" y="6077"/>
                  </a:cubicBezTo>
                  <a:cubicBezTo>
                    <a:pt x="1060" y="6077"/>
                    <a:pt x="1135" y="6094"/>
                    <a:pt x="1211" y="6131"/>
                  </a:cubicBezTo>
                  <a:cubicBezTo>
                    <a:pt x="1329" y="6154"/>
                    <a:pt x="1470" y="6185"/>
                    <a:pt x="1609" y="6185"/>
                  </a:cubicBezTo>
                  <a:cubicBezTo>
                    <a:pt x="1701" y="6185"/>
                    <a:pt x="1793" y="6171"/>
                    <a:pt x="1877" y="6131"/>
                  </a:cubicBezTo>
                  <a:cubicBezTo>
                    <a:pt x="1939" y="6094"/>
                    <a:pt x="2593" y="5613"/>
                    <a:pt x="2581" y="5403"/>
                  </a:cubicBezTo>
                  <a:cubicBezTo>
                    <a:pt x="2568" y="5193"/>
                    <a:pt x="2371" y="5107"/>
                    <a:pt x="2210" y="5045"/>
                  </a:cubicBezTo>
                  <a:cubicBezTo>
                    <a:pt x="2136" y="5008"/>
                    <a:pt x="2050" y="4959"/>
                    <a:pt x="1988" y="4897"/>
                  </a:cubicBezTo>
                  <a:cubicBezTo>
                    <a:pt x="1966" y="4867"/>
                    <a:pt x="1934" y="4851"/>
                    <a:pt x="1902" y="4851"/>
                  </a:cubicBezTo>
                  <a:cubicBezTo>
                    <a:pt x="1881" y="4851"/>
                    <a:pt x="1860" y="4858"/>
                    <a:pt x="1840" y="4872"/>
                  </a:cubicBezTo>
                  <a:cubicBezTo>
                    <a:pt x="1680" y="4957"/>
                    <a:pt x="1295" y="5049"/>
                    <a:pt x="1090" y="5049"/>
                  </a:cubicBezTo>
                  <a:cubicBezTo>
                    <a:pt x="1027" y="5049"/>
                    <a:pt x="981" y="5041"/>
                    <a:pt x="964" y="5020"/>
                  </a:cubicBezTo>
                  <a:cubicBezTo>
                    <a:pt x="964" y="5020"/>
                    <a:pt x="951" y="4983"/>
                    <a:pt x="1025" y="4897"/>
                  </a:cubicBezTo>
                  <a:cubicBezTo>
                    <a:pt x="1100" y="4773"/>
                    <a:pt x="1260" y="4749"/>
                    <a:pt x="1433" y="4712"/>
                  </a:cubicBezTo>
                  <a:cubicBezTo>
                    <a:pt x="1630" y="4675"/>
                    <a:pt x="1877" y="4625"/>
                    <a:pt x="1976" y="4378"/>
                  </a:cubicBezTo>
                  <a:cubicBezTo>
                    <a:pt x="2173" y="4378"/>
                    <a:pt x="2309" y="4527"/>
                    <a:pt x="2482" y="4736"/>
                  </a:cubicBezTo>
                  <a:cubicBezTo>
                    <a:pt x="2601" y="4910"/>
                    <a:pt x="2749" y="5093"/>
                    <a:pt x="2959" y="5093"/>
                  </a:cubicBezTo>
                  <a:cubicBezTo>
                    <a:pt x="2988" y="5093"/>
                    <a:pt x="3018" y="5090"/>
                    <a:pt x="3050" y="5082"/>
                  </a:cubicBezTo>
                  <a:cubicBezTo>
                    <a:pt x="3173" y="5045"/>
                    <a:pt x="3272" y="4946"/>
                    <a:pt x="3309" y="4823"/>
                  </a:cubicBezTo>
                  <a:cubicBezTo>
                    <a:pt x="3321" y="4773"/>
                    <a:pt x="3346" y="4736"/>
                    <a:pt x="3371" y="4699"/>
                  </a:cubicBezTo>
                  <a:cubicBezTo>
                    <a:pt x="3482" y="4613"/>
                    <a:pt x="3593" y="4539"/>
                    <a:pt x="3729" y="4490"/>
                  </a:cubicBezTo>
                  <a:cubicBezTo>
                    <a:pt x="3803" y="4453"/>
                    <a:pt x="3889" y="4415"/>
                    <a:pt x="3963" y="4366"/>
                  </a:cubicBezTo>
                  <a:lnTo>
                    <a:pt x="4136" y="4267"/>
                  </a:lnTo>
                  <a:cubicBezTo>
                    <a:pt x="4519" y="4070"/>
                    <a:pt x="4877" y="3811"/>
                    <a:pt x="5198" y="3527"/>
                  </a:cubicBezTo>
                  <a:lnTo>
                    <a:pt x="5247" y="3477"/>
                  </a:lnTo>
                  <a:cubicBezTo>
                    <a:pt x="5445" y="3280"/>
                    <a:pt x="5790" y="2947"/>
                    <a:pt x="5667" y="2626"/>
                  </a:cubicBezTo>
                  <a:cubicBezTo>
                    <a:pt x="5593" y="2453"/>
                    <a:pt x="5408" y="2379"/>
                    <a:pt x="5235" y="2317"/>
                  </a:cubicBezTo>
                  <a:cubicBezTo>
                    <a:pt x="5111" y="2292"/>
                    <a:pt x="5000" y="2231"/>
                    <a:pt x="4926" y="2144"/>
                  </a:cubicBezTo>
                  <a:cubicBezTo>
                    <a:pt x="4906" y="2103"/>
                    <a:pt x="4860" y="2079"/>
                    <a:pt x="4817" y="2079"/>
                  </a:cubicBezTo>
                  <a:cubicBezTo>
                    <a:pt x="4808" y="2079"/>
                    <a:pt x="4799" y="2080"/>
                    <a:pt x="4790" y="2083"/>
                  </a:cubicBezTo>
                  <a:cubicBezTo>
                    <a:pt x="4148" y="2268"/>
                    <a:pt x="4124" y="2737"/>
                    <a:pt x="4111" y="3144"/>
                  </a:cubicBezTo>
                  <a:cubicBezTo>
                    <a:pt x="4111" y="3255"/>
                    <a:pt x="4111" y="3366"/>
                    <a:pt x="4099" y="3477"/>
                  </a:cubicBezTo>
                  <a:cubicBezTo>
                    <a:pt x="4050" y="3786"/>
                    <a:pt x="3778" y="4020"/>
                    <a:pt x="3408" y="4070"/>
                  </a:cubicBezTo>
                  <a:cubicBezTo>
                    <a:pt x="3358" y="3268"/>
                    <a:pt x="3396" y="2416"/>
                    <a:pt x="3988" y="2083"/>
                  </a:cubicBezTo>
                  <a:cubicBezTo>
                    <a:pt x="4013" y="2070"/>
                    <a:pt x="4037" y="2045"/>
                    <a:pt x="4037" y="2021"/>
                  </a:cubicBezTo>
                  <a:cubicBezTo>
                    <a:pt x="4050" y="1984"/>
                    <a:pt x="4050" y="1959"/>
                    <a:pt x="4025" y="1922"/>
                  </a:cubicBezTo>
                  <a:cubicBezTo>
                    <a:pt x="3939" y="1762"/>
                    <a:pt x="3803" y="1626"/>
                    <a:pt x="3642" y="1527"/>
                  </a:cubicBezTo>
                  <a:lnTo>
                    <a:pt x="3605" y="1502"/>
                  </a:lnTo>
                  <a:cubicBezTo>
                    <a:pt x="3704" y="1428"/>
                    <a:pt x="3803" y="1367"/>
                    <a:pt x="3914" y="1317"/>
                  </a:cubicBezTo>
                  <a:cubicBezTo>
                    <a:pt x="4013" y="1268"/>
                    <a:pt x="4099" y="1206"/>
                    <a:pt x="4186" y="1157"/>
                  </a:cubicBezTo>
                  <a:cubicBezTo>
                    <a:pt x="4334" y="1058"/>
                    <a:pt x="4494" y="972"/>
                    <a:pt x="4667" y="910"/>
                  </a:cubicBezTo>
                  <a:cubicBezTo>
                    <a:pt x="4827" y="860"/>
                    <a:pt x="4976" y="811"/>
                    <a:pt x="5136" y="762"/>
                  </a:cubicBezTo>
                  <a:cubicBezTo>
                    <a:pt x="5395" y="675"/>
                    <a:pt x="5654" y="601"/>
                    <a:pt x="5901" y="502"/>
                  </a:cubicBezTo>
                  <a:lnTo>
                    <a:pt x="6025" y="453"/>
                  </a:lnTo>
                  <a:cubicBezTo>
                    <a:pt x="6154" y="398"/>
                    <a:pt x="6388" y="307"/>
                    <a:pt x="6533" y="307"/>
                  </a:cubicBezTo>
                  <a:cubicBezTo>
                    <a:pt x="6582" y="307"/>
                    <a:pt x="6620" y="317"/>
                    <a:pt x="6642" y="342"/>
                  </a:cubicBezTo>
                  <a:cubicBezTo>
                    <a:pt x="6704" y="391"/>
                    <a:pt x="6691" y="577"/>
                    <a:pt x="6679" y="725"/>
                  </a:cubicBezTo>
                  <a:cubicBezTo>
                    <a:pt x="6667" y="959"/>
                    <a:pt x="6654" y="1194"/>
                    <a:pt x="6815" y="1330"/>
                  </a:cubicBezTo>
                  <a:cubicBezTo>
                    <a:pt x="6901" y="1398"/>
                    <a:pt x="7034" y="1424"/>
                    <a:pt x="7185" y="1424"/>
                  </a:cubicBezTo>
                  <a:cubicBezTo>
                    <a:pt x="7657" y="1424"/>
                    <a:pt x="8311" y="1169"/>
                    <a:pt x="8321" y="1169"/>
                  </a:cubicBezTo>
                  <a:lnTo>
                    <a:pt x="8407" y="1132"/>
                  </a:lnTo>
                  <a:cubicBezTo>
                    <a:pt x="8617" y="1046"/>
                    <a:pt x="8889" y="947"/>
                    <a:pt x="9012" y="786"/>
                  </a:cubicBezTo>
                  <a:cubicBezTo>
                    <a:pt x="9111" y="638"/>
                    <a:pt x="9172" y="465"/>
                    <a:pt x="9197" y="293"/>
                  </a:cubicBezTo>
                  <a:close/>
                  <a:moveTo>
                    <a:pt x="9087" y="1"/>
                  </a:moveTo>
                  <a:cubicBezTo>
                    <a:pt x="9068" y="1"/>
                    <a:pt x="9046" y="7"/>
                    <a:pt x="9024" y="21"/>
                  </a:cubicBezTo>
                  <a:cubicBezTo>
                    <a:pt x="9000" y="33"/>
                    <a:pt x="8975" y="70"/>
                    <a:pt x="8975" y="107"/>
                  </a:cubicBezTo>
                  <a:cubicBezTo>
                    <a:pt x="8963" y="293"/>
                    <a:pt x="8913" y="478"/>
                    <a:pt x="8815" y="638"/>
                  </a:cubicBezTo>
                  <a:cubicBezTo>
                    <a:pt x="8740" y="737"/>
                    <a:pt x="8481" y="836"/>
                    <a:pt x="8321" y="910"/>
                  </a:cubicBezTo>
                  <a:lnTo>
                    <a:pt x="8234" y="935"/>
                  </a:lnTo>
                  <a:cubicBezTo>
                    <a:pt x="7978" y="1044"/>
                    <a:pt x="7493" y="1174"/>
                    <a:pt x="7187" y="1174"/>
                  </a:cubicBezTo>
                  <a:cubicBezTo>
                    <a:pt x="7080" y="1174"/>
                    <a:pt x="6995" y="1158"/>
                    <a:pt x="6951" y="1120"/>
                  </a:cubicBezTo>
                  <a:cubicBezTo>
                    <a:pt x="6889" y="1070"/>
                    <a:pt x="6901" y="873"/>
                    <a:pt x="6901" y="712"/>
                  </a:cubicBezTo>
                  <a:cubicBezTo>
                    <a:pt x="6914" y="502"/>
                    <a:pt x="6938" y="280"/>
                    <a:pt x="6815" y="157"/>
                  </a:cubicBezTo>
                  <a:cubicBezTo>
                    <a:pt x="6740" y="82"/>
                    <a:pt x="6641" y="55"/>
                    <a:pt x="6532" y="55"/>
                  </a:cubicBezTo>
                  <a:cubicBezTo>
                    <a:pt x="6335" y="55"/>
                    <a:pt x="6106" y="147"/>
                    <a:pt x="5938" y="219"/>
                  </a:cubicBezTo>
                  <a:lnTo>
                    <a:pt x="5815" y="268"/>
                  </a:lnTo>
                  <a:cubicBezTo>
                    <a:pt x="5568" y="354"/>
                    <a:pt x="5309" y="441"/>
                    <a:pt x="5062" y="515"/>
                  </a:cubicBezTo>
                  <a:cubicBezTo>
                    <a:pt x="4901" y="564"/>
                    <a:pt x="4741" y="614"/>
                    <a:pt x="4593" y="663"/>
                  </a:cubicBezTo>
                  <a:cubicBezTo>
                    <a:pt x="4408" y="737"/>
                    <a:pt x="4223" y="823"/>
                    <a:pt x="4062" y="935"/>
                  </a:cubicBezTo>
                  <a:cubicBezTo>
                    <a:pt x="3976" y="984"/>
                    <a:pt x="3889" y="1046"/>
                    <a:pt x="3791" y="1095"/>
                  </a:cubicBezTo>
                  <a:cubicBezTo>
                    <a:pt x="3470" y="1268"/>
                    <a:pt x="3346" y="1367"/>
                    <a:pt x="3346" y="1478"/>
                  </a:cubicBezTo>
                  <a:cubicBezTo>
                    <a:pt x="3334" y="1576"/>
                    <a:pt x="3420" y="1638"/>
                    <a:pt x="3507" y="1700"/>
                  </a:cubicBezTo>
                  <a:cubicBezTo>
                    <a:pt x="3605" y="1762"/>
                    <a:pt x="3692" y="1836"/>
                    <a:pt x="3766" y="1934"/>
                  </a:cubicBezTo>
                  <a:cubicBezTo>
                    <a:pt x="3124" y="2379"/>
                    <a:pt x="3112" y="3317"/>
                    <a:pt x="3186" y="4193"/>
                  </a:cubicBezTo>
                  <a:cubicBezTo>
                    <a:pt x="3198" y="4255"/>
                    <a:pt x="3247" y="4304"/>
                    <a:pt x="3309" y="4304"/>
                  </a:cubicBezTo>
                  <a:cubicBezTo>
                    <a:pt x="3840" y="4280"/>
                    <a:pt x="4260" y="3934"/>
                    <a:pt x="4321" y="3490"/>
                  </a:cubicBezTo>
                  <a:cubicBezTo>
                    <a:pt x="4334" y="3379"/>
                    <a:pt x="4346" y="3255"/>
                    <a:pt x="4346" y="3144"/>
                  </a:cubicBezTo>
                  <a:cubicBezTo>
                    <a:pt x="4358" y="2749"/>
                    <a:pt x="4358" y="2453"/>
                    <a:pt x="4778" y="2317"/>
                  </a:cubicBezTo>
                  <a:cubicBezTo>
                    <a:pt x="4877" y="2403"/>
                    <a:pt x="5013" y="2478"/>
                    <a:pt x="5148" y="2515"/>
                  </a:cubicBezTo>
                  <a:cubicBezTo>
                    <a:pt x="5284" y="2564"/>
                    <a:pt x="5408" y="2613"/>
                    <a:pt x="5445" y="2700"/>
                  </a:cubicBezTo>
                  <a:cubicBezTo>
                    <a:pt x="5506" y="2873"/>
                    <a:pt x="5235" y="3144"/>
                    <a:pt x="5074" y="3292"/>
                  </a:cubicBezTo>
                  <a:lnTo>
                    <a:pt x="5025" y="3342"/>
                  </a:lnTo>
                  <a:cubicBezTo>
                    <a:pt x="4716" y="3625"/>
                    <a:pt x="4371" y="3872"/>
                    <a:pt x="4013" y="4070"/>
                  </a:cubicBezTo>
                  <a:lnTo>
                    <a:pt x="3828" y="4169"/>
                  </a:lnTo>
                  <a:cubicBezTo>
                    <a:pt x="3766" y="4218"/>
                    <a:pt x="3692" y="4255"/>
                    <a:pt x="3618" y="4292"/>
                  </a:cubicBezTo>
                  <a:cubicBezTo>
                    <a:pt x="3470" y="4341"/>
                    <a:pt x="3321" y="4428"/>
                    <a:pt x="3198" y="4527"/>
                  </a:cubicBezTo>
                  <a:cubicBezTo>
                    <a:pt x="3149" y="4588"/>
                    <a:pt x="3112" y="4662"/>
                    <a:pt x="3075" y="4736"/>
                  </a:cubicBezTo>
                  <a:cubicBezTo>
                    <a:pt x="3050" y="4811"/>
                    <a:pt x="3025" y="4860"/>
                    <a:pt x="2988" y="4860"/>
                  </a:cubicBezTo>
                  <a:cubicBezTo>
                    <a:pt x="2978" y="4862"/>
                    <a:pt x="2968" y="4863"/>
                    <a:pt x="2958" y="4863"/>
                  </a:cubicBezTo>
                  <a:cubicBezTo>
                    <a:pt x="2860" y="4863"/>
                    <a:pt x="2777" y="4757"/>
                    <a:pt x="2643" y="4601"/>
                  </a:cubicBezTo>
                  <a:cubicBezTo>
                    <a:pt x="2500" y="4403"/>
                    <a:pt x="2308" y="4157"/>
                    <a:pt x="1990" y="4157"/>
                  </a:cubicBezTo>
                  <a:cubicBezTo>
                    <a:pt x="1950" y="4157"/>
                    <a:pt x="1909" y="4160"/>
                    <a:pt x="1865" y="4169"/>
                  </a:cubicBezTo>
                  <a:cubicBezTo>
                    <a:pt x="1815" y="4169"/>
                    <a:pt x="1778" y="4206"/>
                    <a:pt x="1766" y="4255"/>
                  </a:cubicBezTo>
                  <a:cubicBezTo>
                    <a:pt x="1729" y="4403"/>
                    <a:pt x="1593" y="4440"/>
                    <a:pt x="1371" y="4490"/>
                  </a:cubicBezTo>
                  <a:cubicBezTo>
                    <a:pt x="1161" y="4502"/>
                    <a:pt x="951" y="4601"/>
                    <a:pt x="816" y="4761"/>
                  </a:cubicBezTo>
                  <a:cubicBezTo>
                    <a:pt x="668" y="4983"/>
                    <a:pt x="717" y="5107"/>
                    <a:pt x="779" y="5181"/>
                  </a:cubicBezTo>
                  <a:cubicBezTo>
                    <a:pt x="846" y="5248"/>
                    <a:pt x="963" y="5274"/>
                    <a:pt x="1099" y="5274"/>
                  </a:cubicBezTo>
                  <a:cubicBezTo>
                    <a:pt x="1359" y="5274"/>
                    <a:pt x="1686" y="5180"/>
                    <a:pt x="1865" y="5107"/>
                  </a:cubicBezTo>
                  <a:cubicBezTo>
                    <a:pt x="1939" y="5168"/>
                    <a:pt x="2013" y="5218"/>
                    <a:pt x="2099" y="5255"/>
                  </a:cubicBezTo>
                  <a:cubicBezTo>
                    <a:pt x="2210" y="5292"/>
                    <a:pt x="2309" y="5341"/>
                    <a:pt x="2334" y="5403"/>
                  </a:cubicBezTo>
                  <a:cubicBezTo>
                    <a:pt x="2161" y="5601"/>
                    <a:pt x="1964" y="5773"/>
                    <a:pt x="1754" y="5921"/>
                  </a:cubicBezTo>
                  <a:cubicBezTo>
                    <a:pt x="1712" y="5947"/>
                    <a:pt x="1661" y="5956"/>
                    <a:pt x="1605" y="5956"/>
                  </a:cubicBezTo>
                  <a:cubicBezTo>
                    <a:pt x="1498" y="5956"/>
                    <a:pt x="1374" y="5921"/>
                    <a:pt x="1260" y="5897"/>
                  </a:cubicBezTo>
                  <a:cubicBezTo>
                    <a:pt x="1174" y="5861"/>
                    <a:pt x="1083" y="5842"/>
                    <a:pt x="991" y="5842"/>
                  </a:cubicBezTo>
                  <a:cubicBezTo>
                    <a:pt x="925" y="5842"/>
                    <a:pt x="858" y="5851"/>
                    <a:pt x="791" y="5872"/>
                  </a:cubicBezTo>
                  <a:cubicBezTo>
                    <a:pt x="458" y="6045"/>
                    <a:pt x="581" y="6366"/>
                    <a:pt x="655" y="6539"/>
                  </a:cubicBezTo>
                  <a:cubicBezTo>
                    <a:pt x="668" y="6576"/>
                    <a:pt x="680" y="6613"/>
                    <a:pt x="692" y="6650"/>
                  </a:cubicBezTo>
                  <a:cubicBezTo>
                    <a:pt x="705" y="6736"/>
                    <a:pt x="705" y="6823"/>
                    <a:pt x="692" y="6897"/>
                  </a:cubicBezTo>
                  <a:cubicBezTo>
                    <a:pt x="692" y="7230"/>
                    <a:pt x="692" y="7464"/>
                    <a:pt x="803" y="7576"/>
                  </a:cubicBezTo>
                  <a:cubicBezTo>
                    <a:pt x="870" y="7653"/>
                    <a:pt x="976" y="7701"/>
                    <a:pt x="1078" y="7701"/>
                  </a:cubicBezTo>
                  <a:cubicBezTo>
                    <a:pt x="1089" y="7701"/>
                    <a:pt x="1101" y="7700"/>
                    <a:pt x="1112" y="7699"/>
                  </a:cubicBezTo>
                  <a:cubicBezTo>
                    <a:pt x="1137" y="7687"/>
                    <a:pt x="1161" y="7687"/>
                    <a:pt x="1186" y="7674"/>
                  </a:cubicBezTo>
                  <a:lnTo>
                    <a:pt x="1186" y="7674"/>
                  </a:lnTo>
                  <a:cubicBezTo>
                    <a:pt x="1161" y="7748"/>
                    <a:pt x="1112" y="7810"/>
                    <a:pt x="1050" y="7859"/>
                  </a:cubicBezTo>
                  <a:cubicBezTo>
                    <a:pt x="988" y="7921"/>
                    <a:pt x="939" y="7983"/>
                    <a:pt x="902" y="8057"/>
                  </a:cubicBezTo>
                  <a:cubicBezTo>
                    <a:pt x="791" y="8254"/>
                    <a:pt x="729" y="8477"/>
                    <a:pt x="717" y="8711"/>
                  </a:cubicBezTo>
                  <a:cubicBezTo>
                    <a:pt x="705" y="8810"/>
                    <a:pt x="692" y="8909"/>
                    <a:pt x="668" y="9020"/>
                  </a:cubicBezTo>
                  <a:cubicBezTo>
                    <a:pt x="630" y="9156"/>
                    <a:pt x="569" y="9279"/>
                    <a:pt x="495" y="9402"/>
                  </a:cubicBezTo>
                  <a:cubicBezTo>
                    <a:pt x="433" y="9489"/>
                    <a:pt x="384" y="9588"/>
                    <a:pt x="334" y="9686"/>
                  </a:cubicBezTo>
                  <a:cubicBezTo>
                    <a:pt x="235" y="9970"/>
                    <a:pt x="198" y="10266"/>
                    <a:pt x="248" y="10563"/>
                  </a:cubicBezTo>
                  <a:cubicBezTo>
                    <a:pt x="260" y="10612"/>
                    <a:pt x="272" y="10662"/>
                    <a:pt x="272" y="10711"/>
                  </a:cubicBezTo>
                  <a:cubicBezTo>
                    <a:pt x="272" y="10958"/>
                    <a:pt x="248" y="11192"/>
                    <a:pt x="186" y="11427"/>
                  </a:cubicBezTo>
                  <a:cubicBezTo>
                    <a:pt x="100" y="11834"/>
                    <a:pt x="1" y="12242"/>
                    <a:pt x="235" y="12624"/>
                  </a:cubicBezTo>
                  <a:cubicBezTo>
                    <a:pt x="569" y="13130"/>
                    <a:pt x="1137" y="13439"/>
                    <a:pt x="1741" y="13439"/>
                  </a:cubicBezTo>
                  <a:lnTo>
                    <a:pt x="1791" y="13439"/>
                  </a:lnTo>
                  <a:cubicBezTo>
                    <a:pt x="1842" y="13445"/>
                    <a:pt x="1894" y="13448"/>
                    <a:pt x="1946" y="13448"/>
                  </a:cubicBezTo>
                  <a:cubicBezTo>
                    <a:pt x="2096" y="13448"/>
                    <a:pt x="2249" y="13423"/>
                    <a:pt x="2396" y="13377"/>
                  </a:cubicBezTo>
                  <a:cubicBezTo>
                    <a:pt x="2470" y="13340"/>
                    <a:pt x="2544" y="13291"/>
                    <a:pt x="2593" y="13217"/>
                  </a:cubicBezTo>
                  <a:cubicBezTo>
                    <a:pt x="2618" y="13192"/>
                    <a:pt x="2643" y="13167"/>
                    <a:pt x="2667" y="13155"/>
                  </a:cubicBezTo>
                  <a:cubicBezTo>
                    <a:pt x="3136" y="12920"/>
                    <a:pt x="3642" y="12772"/>
                    <a:pt x="4161" y="12711"/>
                  </a:cubicBezTo>
                  <a:cubicBezTo>
                    <a:pt x="4206" y="12707"/>
                    <a:pt x="4244" y="12704"/>
                    <a:pt x="4276" y="12704"/>
                  </a:cubicBezTo>
                  <a:cubicBezTo>
                    <a:pt x="4450" y="12704"/>
                    <a:pt x="4471" y="12772"/>
                    <a:pt x="4544" y="13032"/>
                  </a:cubicBezTo>
                  <a:cubicBezTo>
                    <a:pt x="4556" y="13093"/>
                    <a:pt x="4581" y="13167"/>
                    <a:pt x="4605" y="13241"/>
                  </a:cubicBezTo>
                  <a:cubicBezTo>
                    <a:pt x="4716" y="13612"/>
                    <a:pt x="4852" y="13957"/>
                    <a:pt x="5235" y="14167"/>
                  </a:cubicBezTo>
                  <a:cubicBezTo>
                    <a:pt x="5317" y="14208"/>
                    <a:pt x="5407" y="14232"/>
                    <a:pt x="5492" y="14232"/>
                  </a:cubicBezTo>
                  <a:cubicBezTo>
                    <a:pt x="5509" y="14232"/>
                    <a:pt x="5526" y="14231"/>
                    <a:pt x="5543" y="14229"/>
                  </a:cubicBezTo>
                  <a:cubicBezTo>
                    <a:pt x="5593" y="14229"/>
                    <a:pt x="5642" y="14229"/>
                    <a:pt x="5691" y="14254"/>
                  </a:cubicBezTo>
                  <a:cubicBezTo>
                    <a:pt x="5766" y="14291"/>
                    <a:pt x="5840" y="14328"/>
                    <a:pt x="5901" y="14389"/>
                  </a:cubicBezTo>
                  <a:cubicBezTo>
                    <a:pt x="5951" y="14426"/>
                    <a:pt x="6000" y="14476"/>
                    <a:pt x="6062" y="14525"/>
                  </a:cubicBezTo>
                  <a:cubicBezTo>
                    <a:pt x="6161" y="14587"/>
                    <a:pt x="6235" y="14636"/>
                    <a:pt x="6309" y="14673"/>
                  </a:cubicBezTo>
                  <a:cubicBezTo>
                    <a:pt x="6506" y="14760"/>
                    <a:pt x="6642" y="14908"/>
                    <a:pt x="6704" y="15105"/>
                  </a:cubicBezTo>
                  <a:cubicBezTo>
                    <a:pt x="6852" y="15476"/>
                    <a:pt x="6852" y="15945"/>
                    <a:pt x="6852" y="16389"/>
                  </a:cubicBezTo>
                  <a:cubicBezTo>
                    <a:pt x="6839" y="16673"/>
                    <a:pt x="6852" y="16945"/>
                    <a:pt x="6877" y="17216"/>
                  </a:cubicBezTo>
                  <a:cubicBezTo>
                    <a:pt x="6951" y="17685"/>
                    <a:pt x="7259" y="18043"/>
                    <a:pt x="7568" y="18401"/>
                  </a:cubicBezTo>
                  <a:cubicBezTo>
                    <a:pt x="7987" y="18870"/>
                    <a:pt x="8345" y="19290"/>
                    <a:pt x="8123" y="19858"/>
                  </a:cubicBezTo>
                  <a:cubicBezTo>
                    <a:pt x="8099" y="19907"/>
                    <a:pt x="8111" y="19956"/>
                    <a:pt x="8148" y="19981"/>
                  </a:cubicBezTo>
                  <a:cubicBezTo>
                    <a:pt x="8173" y="20006"/>
                    <a:pt x="8197" y="20018"/>
                    <a:pt x="8234" y="20018"/>
                  </a:cubicBezTo>
                  <a:lnTo>
                    <a:pt x="8284" y="20018"/>
                  </a:lnTo>
                  <a:cubicBezTo>
                    <a:pt x="8975" y="19697"/>
                    <a:pt x="10617" y="18858"/>
                    <a:pt x="10802" y="17932"/>
                  </a:cubicBezTo>
                  <a:cubicBezTo>
                    <a:pt x="10827" y="17710"/>
                    <a:pt x="10777" y="17475"/>
                    <a:pt x="10666" y="17278"/>
                  </a:cubicBezTo>
                  <a:cubicBezTo>
                    <a:pt x="10604" y="17154"/>
                    <a:pt x="10567" y="17019"/>
                    <a:pt x="10555" y="16883"/>
                  </a:cubicBezTo>
                  <a:cubicBezTo>
                    <a:pt x="10567" y="16698"/>
                    <a:pt x="10925" y="16130"/>
                    <a:pt x="11061" y="16093"/>
                  </a:cubicBezTo>
                  <a:cubicBezTo>
                    <a:pt x="11077" y="16090"/>
                    <a:pt x="11091" y="16088"/>
                    <a:pt x="11105" y="16088"/>
                  </a:cubicBezTo>
                  <a:cubicBezTo>
                    <a:pt x="11204" y="16088"/>
                    <a:pt x="11276" y="16164"/>
                    <a:pt x="11394" y="16315"/>
                  </a:cubicBezTo>
                  <a:cubicBezTo>
                    <a:pt x="11505" y="16488"/>
                    <a:pt x="11666" y="16611"/>
                    <a:pt x="11851" y="16661"/>
                  </a:cubicBezTo>
                  <a:cubicBezTo>
                    <a:pt x="11861" y="16662"/>
                    <a:pt x="11872" y="16662"/>
                    <a:pt x="11883" y="16662"/>
                  </a:cubicBezTo>
                  <a:cubicBezTo>
                    <a:pt x="12156" y="16662"/>
                    <a:pt x="12698" y="16381"/>
                    <a:pt x="12888" y="16192"/>
                  </a:cubicBezTo>
                  <a:cubicBezTo>
                    <a:pt x="13036" y="16068"/>
                    <a:pt x="13098" y="15871"/>
                    <a:pt x="13061" y="15673"/>
                  </a:cubicBezTo>
                  <a:cubicBezTo>
                    <a:pt x="12950" y="15179"/>
                    <a:pt x="12049" y="14821"/>
                    <a:pt x="11666" y="14698"/>
                  </a:cubicBezTo>
                  <a:cubicBezTo>
                    <a:pt x="11592" y="14661"/>
                    <a:pt x="11505" y="14649"/>
                    <a:pt x="11407" y="14649"/>
                  </a:cubicBezTo>
                  <a:cubicBezTo>
                    <a:pt x="11407" y="14612"/>
                    <a:pt x="11394" y="14562"/>
                    <a:pt x="11382" y="14525"/>
                  </a:cubicBezTo>
                  <a:cubicBezTo>
                    <a:pt x="11296" y="14291"/>
                    <a:pt x="11259" y="14056"/>
                    <a:pt x="11271" y="13809"/>
                  </a:cubicBezTo>
                  <a:cubicBezTo>
                    <a:pt x="11320" y="13501"/>
                    <a:pt x="11555" y="13352"/>
                    <a:pt x="11826" y="13180"/>
                  </a:cubicBezTo>
                  <a:cubicBezTo>
                    <a:pt x="11950" y="13106"/>
                    <a:pt x="12061" y="13019"/>
                    <a:pt x="12172" y="12920"/>
                  </a:cubicBezTo>
                  <a:cubicBezTo>
                    <a:pt x="12431" y="12686"/>
                    <a:pt x="13443" y="11229"/>
                    <a:pt x="13086" y="10773"/>
                  </a:cubicBezTo>
                  <a:cubicBezTo>
                    <a:pt x="12974" y="10612"/>
                    <a:pt x="12604" y="10550"/>
                    <a:pt x="12073" y="10476"/>
                  </a:cubicBezTo>
                  <a:cubicBezTo>
                    <a:pt x="11913" y="10464"/>
                    <a:pt x="11765" y="10439"/>
                    <a:pt x="11617" y="10402"/>
                  </a:cubicBezTo>
                  <a:cubicBezTo>
                    <a:pt x="11518" y="10378"/>
                    <a:pt x="11419" y="10353"/>
                    <a:pt x="11308" y="10341"/>
                  </a:cubicBezTo>
                  <a:cubicBezTo>
                    <a:pt x="11148" y="10316"/>
                    <a:pt x="10987" y="10279"/>
                    <a:pt x="10839" y="10205"/>
                  </a:cubicBezTo>
                  <a:cubicBezTo>
                    <a:pt x="10777" y="10155"/>
                    <a:pt x="10715" y="10106"/>
                    <a:pt x="10678" y="10044"/>
                  </a:cubicBezTo>
                  <a:cubicBezTo>
                    <a:pt x="10641" y="9983"/>
                    <a:pt x="10592" y="9921"/>
                    <a:pt x="10543" y="9871"/>
                  </a:cubicBezTo>
                  <a:cubicBezTo>
                    <a:pt x="10456" y="9785"/>
                    <a:pt x="10382" y="9723"/>
                    <a:pt x="10308" y="9674"/>
                  </a:cubicBezTo>
                  <a:cubicBezTo>
                    <a:pt x="10061" y="9501"/>
                    <a:pt x="9876" y="9267"/>
                    <a:pt x="9777" y="8995"/>
                  </a:cubicBezTo>
                  <a:cubicBezTo>
                    <a:pt x="9716" y="8847"/>
                    <a:pt x="9679" y="8686"/>
                    <a:pt x="9666" y="8514"/>
                  </a:cubicBezTo>
                  <a:cubicBezTo>
                    <a:pt x="9654" y="8366"/>
                    <a:pt x="9617" y="8217"/>
                    <a:pt x="9567" y="8069"/>
                  </a:cubicBezTo>
                  <a:cubicBezTo>
                    <a:pt x="9543" y="7983"/>
                    <a:pt x="9493" y="7909"/>
                    <a:pt x="9444" y="7835"/>
                  </a:cubicBezTo>
                  <a:cubicBezTo>
                    <a:pt x="9345" y="7699"/>
                    <a:pt x="9210" y="7501"/>
                    <a:pt x="9234" y="7378"/>
                  </a:cubicBezTo>
                  <a:cubicBezTo>
                    <a:pt x="9247" y="7329"/>
                    <a:pt x="9284" y="7279"/>
                    <a:pt x="9333" y="7267"/>
                  </a:cubicBezTo>
                  <a:cubicBezTo>
                    <a:pt x="9404" y="7212"/>
                    <a:pt x="9459" y="7202"/>
                    <a:pt x="9494" y="7202"/>
                  </a:cubicBezTo>
                  <a:cubicBezTo>
                    <a:pt x="9513" y="7202"/>
                    <a:pt x="9526" y="7205"/>
                    <a:pt x="9530" y="7205"/>
                  </a:cubicBezTo>
                  <a:cubicBezTo>
                    <a:pt x="9703" y="7279"/>
                    <a:pt x="9814" y="7674"/>
                    <a:pt x="9901" y="7934"/>
                  </a:cubicBezTo>
                  <a:cubicBezTo>
                    <a:pt x="9925" y="8057"/>
                    <a:pt x="9975" y="8180"/>
                    <a:pt x="10024" y="8291"/>
                  </a:cubicBezTo>
                  <a:cubicBezTo>
                    <a:pt x="10197" y="8563"/>
                    <a:pt x="10617" y="8896"/>
                    <a:pt x="11320" y="9341"/>
                  </a:cubicBezTo>
                  <a:cubicBezTo>
                    <a:pt x="11633" y="9511"/>
                    <a:pt x="11978" y="9600"/>
                    <a:pt x="12325" y="9600"/>
                  </a:cubicBezTo>
                  <a:cubicBezTo>
                    <a:pt x="12581" y="9600"/>
                    <a:pt x="12839" y="9551"/>
                    <a:pt x="13086" y="9452"/>
                  </a:cubicBezTo>
                  <a:cubicBezTo>
                    <a:pt x="13135" y="9427"/>
                    <a:pt x="13160" y="9378"/>
                    <a:pt x="13147" y="9328"/>
                  </a:cubicBezTo>
                  <a:cubicBezTo>
                    <a:pt x="13135" y="9254"/>
                    <a:pt x="13123" y="9180"/>
                    <a:pt x="13110" y="9119"/>
                  </a:cubicBezTo>
                  <a:cubicBezTo>
                    <a:pt x="13061" y="8785"/>
                    <a:pt x="13011" y="8526"/>
                    <a:pt x="13197" y="8242"/>
                  </a:cubicBezTo>
                  <a:cubicBezTo>
                    <a:pt x="13246" y="8168"/>
                    <a:pt x="13295" y="8106"/>
                    <a:pt x="13345" y="8045"/>
                  </a:cubicBezTo>
                  <a:cubicBezTo>
                    <a:pt x="13493" y="7884"/>
                    <a:pt x="13666" y="7687"/>
                    <a:pt x="13542" y="7415"/>
                  </a:cubicBezTo>
                  <a:cubicBezTo>
                    <a:pt x="13765" y="7369"/>
                    <a:pt x="13946" y="7341"/>
                    <a:pt x="14091" y="7341"/>
                  </a:cubicBezTo>
                  <a:cubicBezTo>
                    <a:pt x="14219" y="7341"/>
                    <a:pt x="14319" y="7363"/>
                    <a:pt x="14394" y="7415"/>
                  </a:cubicBezTo>
                  <a:cubicBezTo>
                    <a:pt x="14517" y="7501"/>
                    <a:pt x="14579" y="7687"/>
                    <a:pt x="14604" y="7983"/>
                  </a:cubicBezTo>
                  <a:cubicBezTo>
                    <a:pt x="14641" y="8329"/>
                    <a:pt x="14727" y="8427"/>
                    <a:pt x="14863" y="8563"/>
                  </a:cubicBezTo>
                  <a:cubicBezTo>
                    <a:pt x="14925" y="8612"/>
                    <a:pt x="14974" y="8674"/>
                    <a:pt x="15024" y="8736"/>
                  </a:cubicBezTo>
                  <a:cubicBezTo>
                    <a:pt x="15147" y="8921"/>
                    <a:pt x="15209" y="9131"/>
                    <a:pt x="15209" y="9341"/>
                  </a:cubicBezTo>
                  <a:cubicBezTo>
                    <a:pt x="15221" y="9439"/>
                    <a:pt x="15221" y="9538"/>
                    <a:pt x="15246" y="9649"/>
                  </a:cubicBezTo>
                  <a:cubicBezTo>
                    <a:pt x="15357" y="10304"/>
                    <a:pt x="15789" y="10686"/>
                    <a:pt x="16431" y="10686"/>
                  </a:cubicBezTo>
                  <a:lnTo>
                    <a:pt x="16591" y="10686"/>
                  </a:lnTo>
                  <a:cubicBezTo>
                    <a:pt x="16653" y="10674"/>
                    <a:pt x="16690" y="10624"/>
                    <a:pt x="16690" y="10563"/>
                  </a:cubicBezTo>
                  <a:cubicBezTo>
                    <a:pt x="16690" y="9909"/>
                    <a:pt x="16628" y="9254"/>
                    <a:pt x="16505" y="8612"/>
                  </a:cubicBezTo>
                  <a:cubicBezTo>
                    <a:pt x="15776" y="4625"/>
                    <a:pt x="12962" y="1342"/>
                    <a:pt x="9123" y="9"/>
                  </a:cubicBezTo>
                  <a:cubicBezTo>
                    <a:pt x="9113" y="4"/>
                    <a:pt x="9101" y="1"/>
                    <a:pt x="9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7194245" y="2985914"/>
              <a:ext cx="1019232" cy="1088574"/>
            </a:xfrm>
            <a:custGeom>
              <a:rect b="b" l="l" r="r" t="t"/>
              <a:pathLst>
                <a:path extrusionOk="0" h="25683" w="24047">
                  <a:moveTo>
                    <a:pt x="15640" y="1"/>
                  </a:moveTo>
                  <a:lnTo>
                    <a:pt x="14825" y="1198"/>
                  </a:lnTo>
                  <a:cubicBezTo>
                    <a:pt x="20862" y="4951"/>
                    <a:pt x="22565" y="12962"/>
                    <a:pt x="18578" y="18825"/>
                  </a:cubicBezTo>
                  <a:cubicBezTo>
                    <a:pt x="16159" y="22402"/>
                    <a:pt x="12221" y="24318"/>
                    <a:pt x="8220" y="24318"/>
                  </a:cubicBezTo>
                  <a:cubicBezTo>
                    <a:pt x="5649" y="24318"/>
                    <a:pt x="3051" y="23526"/>
                    <a:pt x="815" y="21874"/>
                  </a:cubicBezTo>
                  <a:lnTo>
                    <a:pt x="0" y="23084"/>
                  </a:lnTo>
                  <a:cubicBezTo>
                    <a:pt x="2461" y="24840"/>
                    <a:pt x="5292" y="25682"/>
                    <a:pt x="8094" y="25682"/>
                  </a:cubicBezTo>
                  <a:cubicBezTo>
                    <a:pt x="12560" y="25682"/>
                    <a:pt x="16952" y="23543"/>
                    <a:pt x="19652" y="19554"/>
                  </a:cubicBezTo>
                  <a:cubicBezTo>
                    <a:pt x="24046" y="13073"/>
                    <a:pt x="22232" y="4235"/>
                    <a:pt x="15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7188990" y="2981209"/>
              <a:ext cx="1014527" cy="1097729"/>
            </a:xfrm>
            <a:custGeom>
              <a:rect b="b" l="l" r="r" t="t"/>
              <a:pathLst>
                <a:path extrusionOk="0" h="25899" w="23936">
                  <a:moveTo>
                    <a:pt x="15801" y="272"/>
                  </a:moveTo>
                  <a:cubicBezTo>
                    <a:pt x="22220" y="4519"/>
                    <a:pt x="23936" y="13196"/>
                    <a:pt x="19615" y="19566"/>
                  </a:cubicBezTo>
                  <a:cubicBezTo>
                    <a:pt x="16946" y="23513"/>
                    <a:pt x="12588" y="25635"/>
                    <a:pt x="8155" y="25635"/>
                  </a:cubicBezTo>
                  <a:cubicBezTo>
                    <a:pt x="5436" y="25635"/>
                    <a:pt x="2688" y="24837"/>
                    <a:pt x="285" y="23170"/>
                  </a:cubicBezTo>
                  <a:lnTo>
                    <a:pt x="976" y="22158"/>
                  </a:lnTo>
                  <a:cubicBezTo>
                    <a:pt x="3107" y="23658"/>
                    <a:pt x="5637" y="24448"/>
                    <a:pt x="8211" y="24448"/>
                  </a:cubicBezTo>
                  <a:cubicBezTo>
                    <a:pt x="8963" y="24448"/>
                    <a:pt x="9718" y="24381"/>
                    <a:pt x="10469" y="24244"/>
                  </a:cubicBezTo>
                  <a:cubicBezTo>
                    <a:pt x="15542" y="23318"/>
                    <a:pt x="19541" y="19393"/>
                    <a:pt x="20566" y="14332"/>
                  </a:cubicBezTo>
                  <a:cubicBezTo>
                    <a:pt x="21590" y="9271"/>
                    <a:pt x="19430" y="4111"/>
                    <a:pt x="15110" y="1285"/>
                  </a:cubicBezTo>
                  <a:lnTo>
                    <a:pt x="15801" y="272"/>
                  </a:lnTo>
                  <a:close/>
                  <a:moveTo>
                    <a:pt x="15771" y="1"/>
                  </a:moveTo>
                  <a:cubicBezTo>
                    <a:pt x="15731" y="1"/>
                    <a:pt x="15690" y="17"/>
                    <a:pt x="15665" y="50"/>
                  </a:cubicBezTo>
                  <a:lnTo>
                    <a:pt x="14851" y="1248"/>
                  </a:lnTo>
                  <a:cubicBezTo>
                    <a:pt x="14838" y="1272"/>
                    <a:pt x="14826" y="1309"/>
                    <a:pt x="14838" y="1334"/>
                  </a:cubicBezTo>
                  <a:cubicBezTo>
                    <a:pt x="14838" y="1371"/>
                    <a:pt x="14863" y="1396"/>
                    <a:pt x="14888" y="1408"/>
                  </a:cubicBezTo>
                  <a:cubicBezTo>
                    <a:pt x="17776" y="3272"/>
                    <a:pt x="19764" y="6234"/>
                    <a:pt x="20381" y="9617"/>
                  </a:cubicBezTo>
                  <a:cubicBezTo>
                    <a:pt x="21282" y="14579"/>
                    <a:pt x="19085" y="19591"/>
                    <a:pt x="14826" y="22294"/>
                  </a:cubicBezTo>
                  <a:cubicBezTo>
                    <a:pt x="12799" y="23580"/>
                    <a:pt x="10499" y="24218"/>
                    <a:pt x="8202" y="24218"/>
                  </a:cubicBezTo>
                  <a:cubicBezTo>
                    <a:pt x="5673" y="24218"/>
                    <a:pt x="3149" y="23444"/>
                    <a:pt x="1001" y="21911"/>
                  </a:cubicBezTo>
                  <a:cubicBezTo>
                    <a:pt x="981" y="21897"/>
                    <a:pt x="958" y="21890"/>
                    <a:pt x="935" y="21890"/>
                  </a:cubicBezTo>
                  <a:cubicBezTo>
                    <a:pt x="899" y="21890"/>
                    <a:pt x="863" y="21906"/>
                    <a:pt x="840" y="21936"/>
                  </a:cubicBezTo>
                  <a:lnTo>
                    <a:pt x="26" y="23133"/>
                  </a:lnTo>
                  <a:cubicBezTo>
                    <a:pt x="1" y="23183"/>
                    <a:pt x="13" y="23257"/>
                    <a:pt x="63" y="23294"/>
                  </a:cubicBezTo>
                  <a:cubicBezTo>
                    <a:pt x="2420" y="24985"/>
                    <a:pt x="5259" y="25898"/>
                    <a:pt x="8173" y="25898"/>
                  </a:cubicBezTo>
                  <a:cubicBezTo>
                    <a:pt x="9024" y="25898"/>
                    <a:pt x="9876" y="25812"/>
                    <a:pt x="10728" y="25664"/>
                  </a:cubicBezTo>
                  <a:cubicBezTo>
                    <a:pt x="18356" y="24257"/>
                    <a:pt x="23417" y="16949"/>
                    <a:pt x="22035" y="9308"/>
                  </a:cubicBezTo>
                  <a:cubicBezTo>
                    <a:pt x="21356" y="5481"/>
                    <a:pt x="19097" y="2112"/>
                    <a:pt x="15826" y="13"/>
                  </a:cubicBezTo>
                  <a:cubicBezTo>
                    <a:pt x="15809" y="5"/>
                    <a:pt x="15790" y="1"/>
                    <a:pt x="15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7739950" y="2915554"/>
              <a:ext cx="173185" cy="193996"/>
            </a:xfrm>
            <a:custGeom>
              <a:rect b="b" l="l" r="r" t="t"/>
              <a:pathLst>
                <a:path extrusionOk="0" h="4577" w="4086">
                  <a:moveTo>
                    <a:pt x="2885" y="0"/>
                  </a:moveTo>
                  <a:cubicBezTo>
                    <a:pt x="2553" y="0"/>
                    <a:pt x="2229" y="156"/>
                    <a:pt x="2025" y="451"/>
                  </a:cubicBezTo>
                  <a:lnTo>
                    <a:pt x="333" y="2920"/>
                  </a:lnTo>
                  <a:cubicBezTo>
                    <a:pt x="0" y="3401"/>
                    <a:pt x="111" y="4056"/>
                    <a:pt x="593" y="4389"/>
                  </a:cubicBezTo>
                  <a:cubicBezTo>
                    <a:pt x="776" y="4516"/>
                    <a:pt x="984" y="4576"/>
                    <a:pt x="1190" y="4576"/>
                  </a:cubicBezTo>
                  <a:cubicBezTo>
                    <a:pt x="1525" y="4576"/>
                    <a:pt x="1855" y="4416"/>
                    <a:pt x="2062" y="4117"/>
                  </a:cubicBezTo>
                  <a:lnTo>
                    <a:pt x="3753" y="1649"/>
                  </a:lnTo>
                  <a:cubicBezTo>
                    <a:pt x="4086" y="1180"/>
                    <a:pt x="3975" y="513"/>
                    <a:pt x="3493" y="192"/>
                  </a:cubicBezTo>
                  <a:cubicBezTo>
                    <a:pt x="3307" y="63"/>
                    <a:pt x="3094" y="0"/>
                    <a:pt x="2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7750377" y="2915554"/>
              <a:ext cx="163309" cy="130080"/>
            </a:xfrm>
            <a:custGeom>
              <a:rect b="b" l="l" r="r" t="t"/>
              <a:pathLst>
                <a:path extrusionOk="0" h="3069" w="3853">
                  <a:moveTo>
                    <a:pt x="2639" y="0"/>
                  </a:moveTo>
                  <a:cubicBezTo>
                    <a:pt x="2307" y="0"/>
                    <a:pt x="1983" y="156"/>
                    <a:pt x="1779" y="451"/>
                  </a:cubicBezTo>
                  <a:lnTo>
                    <a:pt x="87" y="2920"/>
                  </a:lnTo>
                  <a:cubicBezTo>
                    <a:pt x="50" y="2969"/>
                    <a:pt x="26" y="3019"/>
                    <a:pt x="1" y="3068"/>
                  </a:cubicBezTo>
                  <a:lnTo>
                    <a:pt x="1198" y="1352"/>
                  </a:lnTo>
                  <a:cubicBezTo>
                    <a:pt x="1421" y="1024"/>
                    <a:pt x="1729" y="886"/>
                    <a:pt x="2034" y="886"/>
                  </a:cubicBezTo>
                  <a:cubicBezTo>
                    <a:pt x="2724" y="886"/>
                    <a:pt x="3395" y="1596"/>
                    <a:pt x="3001" y="2402"/>
                  </a:cubicBezTo>
                  <a:lnTo>
                    <a:pt x="3519" y="1661"/>
                  </a:lnTo>
                  <a:cubicBezTo>
                    <a:pt x="3852" y="1180"/>
                    <a:pt x="3729" y="513"/>
                    <a:pt x="3247" y="192"/>
                  </a:cubicBezTo>
                  <a:cubicBezTo>
                    <a:pt x="3061" y="63"/>
                    <a:pt x="2848" y="0"/>
                    <a:pt x="26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7744655" y="2909281"/>
              <a:ext cx="174796" cy="141057"/>
            </a:xfrm>
            <a:custGeom>
              <a:rect b="b" l="l" r="r" t="t"/>
              <a:pathLst>
                <a:path extrusionOk="0" h="3328" w="4124">
                  <a:moveTo>
                    <a:pt x="2775" y="269"/>
                  </a:moveTo>
                  <a:cubicBezTo>
                    <a:pt x="2960" y="269"/>
                    <a:pt x="3146" y="324"/>
                    <a:pt x="3308" y="439"/>
                  </a:cubicBezTo>
                  <a:cubicBezTo>
                    <a:pt x="3740" y="723"/>
                    <a:pt x="3852" y="1315"/>
                    <a:pt x="3555" y="1735"/>
                  </a:cubicBezTo>
                  <a:lnTo>
                    <a:pt x="3358" y="2031"/>
                  </a:lnTo>
                  <a:cubicBezTo>
                    <a:pt x="3321" y="1414"/>
                    <a:pt x="2802" y="920"/>
                    <a:pt x="2185" y="920"/>
                  </a:cubicBezTo>
                  <a:cubicBezTo>
                    <a:pt x="2123" y="920"/>
                    <a:pt x="2049" y="932"/>
                    <a:pt x="1975" y="945"/>
                  </a:cubicBezTo>
                  <a:cubicBezTo>
                    <a:pt x="1914" y="957"/>
                    <a:pt x="1852" y="970"/>
                    <a:pt x="1790" y="994"/>
                  </a:cubicBezTo>
                  <a:lnTo>
                    <a:pt x="2012" y="673"/>
                  </a:lnTo>
                  <a:cubicBezTo>
                    <a:pt x="2194" y="408"/>
                    <a:pt x="2482" y="269"/>
                    <a:pt x="2775" y="269"/>
                  </a:cubicBezTo>
                  <a:close/>
                  <a:moveTo>
                    <a:pt x="2798" y="0"/>
                  </a:moveTo>
                  <a:cubicBezTo>
                    <a:pt x="2415" y="0"/>
                    <a:pt x="2040" y="189"/>
                    <a:pt x="1815" y="537"/>
                  </a:cubicBezTo>
                  <a:lnTo>
                    <a:pt x="111" y="3006"/>
                  </a:lnTo>
                  <a:cubicBezTo>
                    <a:pt x="87" y="3056"/>
                    <a:pt x="50" y="3105"/>
                    <a:pt x="25" y="3154"/>
                  </a:cubicBezTo>
                  <a:cubicBezTo>
                    <a:pt x="0" y="3216"/>
                    <a:pt x="25" y="3278"/>
                    <a:pt x="74" y="3315"/>
                  </a:cubicBezTo>
                  <a:cubicBezTo>
                    <a:pt x="87" y="3327"/>
                    <a:pt x="111" y="3327"/>
                    <a:pt x="136" y="3327"/>
                  </a:cubicBezTo>
                  <a:cubicBezTo>
                    <a:pt x="173" y="3327"/>
                    <a:pt x="198" y="3303"/>
                    <a:pt x="222" y="3278"/>
                  </a:cubicBezTo>
                  <a:lnTo>
                    <a:pt x="1407" y="1550"/>
                  </a:lnTo>
                  <a:cubicBezTo>
                    <a:pt x="1607" y="1256"/>
                    <a:pt x="1883" y="1132"/>
                    <a:pt x="2155" y="1132"/>
                  </a:cubicBezTo>
                  <a:cubicBezTo>
                    <a:pt x="2775" y="1132"/>
                    <a:pt x="3376" y="1771"/>
                    <a:pt x="3024" y="2500"/>
                  </a:cubicBezTo>
                  <a:cubicBezTo>
                    <a:pt x="2982" y="2586"/>
                    <a:pt x="3052" y="2660"/>
                    <a:pt x="3128" y="2660"/>
                  </a:cubicBezTo>
                  <a:cubicBezTo>
                    <a:pt x="3161" y="2660"/>
                    <a:pt x="3196" y="2645"/>
                    <a:pt x="3222" y="2611"/>
                  </a:cubicBezTo>
                  <a:lnTo>
                    <a:pt x="3740" y="1871"/>
                  </a:lnTo>
                  <a:cubicBezTo>
                    <a:pt x="4123" y="1328"/>
                    <a:pt x="4000" y="587"/>
                    <a:pt x="3456" y="204"/>
                  </a:cubicBezTo>
                  <a:cubicBezTo>
                    <a:pt x="3254" y="66"/>
                    <a:pt x="3025" y="0"/>
                    <a:pt x="2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7127786" y="3833235"/>
              <a:ext cx="173736" cy="193996"/>
            </a:xfrm>
            <a:custGeom>
              <a:rect b="b" l="l" r="r" t="t"/>
              <a:pathLst>
                <a:path extrusionOk="0" h="4577" w="4099">
                  <a:moveTo>
                    <a:pt x="2885" y="1"/>
                  </a:moveTo>
                  <a:cubicBezTo>
                    <a:pt x="2554" y="1"/>
                    <a:pt x="2229" y="157"/>
                    <a:pt x="2025" y="451"/>
                  </a:cubicBezTo>
                  <a:lnTo>
                    <a:pt x="334" y="2920"/>
                  </a:lnTo>
                  <a:cubicBezTo>
                    <a:pt x="1" y="3402"/>
                    <a:pt x="124" y="4056"/>
                    <a:pt x="606" y="4389"/>
                  </a:cubicBezTo>
                  <a:cubicBezTo>
                    <a:pt x="784" y="4516"/>
                    <a:pt x="991" y="4577"/>
                    <a:pt x="1197" y="4577"/>
                  </a:cubicBezTo>
                  <a:cubicBezTo>
                    <a:pt x="1532" y="4577"/>
                    <a:pt x="1863" y="4416"/>
                    <a:pt x="2062" y="4118"/>
                  </a:cubicBezTo>
                  <a:lnTo>
                    <a:pt x="3766" y="1649"/>
                  </a:lnTo>
                  <a:cubicBezTo>
                    <a:pt x="4099" y="1167"/>
                    <a:pt x="3975" y="513"/>
                    <a:pt x="3494" y="192"/>
                  </a:cubicBezTo>
                  <a:cubicBezTo>
                    <a:pt x="3307" y="63"/>
                    <a:pt x="3095" y="1"/>
                    <a:pt x="2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7115240" y="3826962"/>
              <a:ext cx="193106" cy="204889"/>
            </a:xfrm>
            <a:custGeom>
              <a:rect b="b" l="l" r="r" t="t"/>
              <a:pathLst>
                <a:path extrusionOk="0" h="4834" w="4556">
                  <a:moveTo>
                    <a:pt x="3210" y="266"/>
                  </a:moveTo>
                  <a:cubicBezTo>
                    <a:pt x="3963" y="266"/>
                    <a:pt x="4407" y="1118"/>
                    <a:pt x="3975" y="1735"/>
                  </a:cubicBezTo>
                  <a:lnTo>
                    <a:pt x="2284" y="4204"/>
                  </a:lnTo>
                  <a:cubicBezTo>
                    <a:pt x="2100" y="4472"/>
                    <a:pt x="1803" y="4611"/>
                    <a:pt x="1504" y="4611"/>
                  </a:cubicBezTo>
                  <a:cubicBezTo>
                    <a:pt x="1320" y="4611"/>
                    <a:pt x="1135" y="4559"/>
                    <a:pt x="976" y="4451"/>
                  </a:cubicBezTo>
                  <a:cubicBezTo>
                    <a:pt x="544" y="4154"/>
                    <a:pt x="445" y="3562"/>
                    <a:pt x="741" y="3142"/>
                  </a:cubicBezTo>
                  <a:lnTo>
                    <a:pt x="2432" y="673"/>
                  </a:lnTo>
                  <a:cubicBezTo>
                    <a:pt x="2605" y="414"/>
                    <a:pt x="2901" y="266"/>
                    <a:pt x="3210" y="266"/>
                  </a:cubicBezTo>
                  <a:close/>
                  <a:moveTo>
                    <a:pt x="3221" y="1"/>
                  </a:moveTo>
                  <a:cubicBezTo>
                    <a:pt x="2835" y="1"/>
                    <a:pt x="2459" y="189"/>
                    <a:pt x="2235" y="538"/>
                  </a:cubicBezTo>
                  <a:lnTo>
                    <a:pt x="531" y="3006"/>
                  </a:lnTo>
                  <a:cubicBezTo>
                    <a:pt x="0" y="3784"/>
                    <a:pt x="556" y="4833"/>
                    <a:pt x="1494" y="4833"/>
                  </a:cubicBezTo>
                  <a:cubicBezTo>
                    <a:pt x="1877" y="4833"/>
                    <a:pt x="2235" y="4648"/>
                    <a:pt x="2457" y="4340"/>
                  </a:cubicBezTo>
                  <a:lnTo>
                    <a:pt x="4160" y="1871"/>
                  </a:lnTo>
                  <a:cubicBezTo>
                    <a:pt x="4555" y="1340"/>
                    <a:pt x="4432" y="587"/>
                    <a:pt x="3889" y="204"/>
                  </a:cubicBezTo>
                  <a:cubicBezTo>
                    <a:pt x="3682" y="67"/>
                    <a:pt x="3450" y="1"/>
                    <a:pt x="3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7127786" y="3847095"/>
              <a:ext cx="109396" cy="179755"/>
            </a:xfrm>
            <a:custGeom>
              <a:rect b="b" l="l" r="r" t="t"/>
              <a:pathLst>
                <a:path extrusionOk="0" h="4241" w="2581">
                  <a:moveTo>
                    <a:pt x="2136" y="1"/>
                  </a:moveTo>
                  <a:lnTo>
                    <a:pt x="2136" y="1"/>
                  </a:lnTo>
                  <a:cubicBezTo>
                    <a:pt x="2099" y="38"/>
                    <a:pt x="2062" y="87"/>
                    <a:pt x="2037" y="124"/>
                  </a:cubicBezTo>
                  <a:lnTo>
                    <a:pt x="334" y="2593"/>
                  </a:lnTo>
                  <a:cubicBezTo>
                    <a:pt x="1" y="3075"/>
                    <a:pt x="124" y="3729"/>
                    <a:pt x="606" y="4062"/>
                  </a:cubicBezTo>
                  <a:cubicBezTo>
                    <a:pt x="787" y="4183"/>
                    <a:pt x="991" y="4241"/>
                    <a:pt x="1193" y="4241"/>
                  </a:cubicBezTo>
                  <a:cubicBezTo>
                    <a:pt x="1527" y="4241"/>
                    <a:pt x="1854" y="4083"/>
                    <a:pt x="2062" y="3791"/>
                  </a:cubicBezTo>
                  <a:lnTo>
                    <a:pt x="2581" y="3038"/>
                  </a:lnTo>
                  <a:lnTo>
                    <a:pt x="2581" y="3038"/>
                  </a:lnTo>
                  <a:cubicBezTo>
                    <a:pt x="2353" y="3281"/>
                    <a:pt x="2087" y="3383"/>
                    <a:pt x="1829" y="3383"/>
                  </a:cubicBezTo>
                  <a:cubicBezTo>
                    <a:pt x="1079" y="3383"/>
                    <a:pt x="400" y="2516"/>
                    <a:pt x="951" y="1717"/>
                  </a:cubicBezTo>
                  <a:lnTo>
                    <a:pt x="2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7115240" y="3842347"/>
              <a:ext cx="127960" cy="189503"/>
            </a:xfrm>
            <a:custGeom>
              <a:rect b="b" l="l" r="r" t="t"/>
              <a:pathLst>
                <a:path extrusionOk="0" h="4471" w="3019">
                  <a:moveTo>
                    <a:pt x="951" y="2458"/>
                  </a:moveTo>
                  <a:cubicBezTo>
                    <a:pt x="951" y="2520"/>
                    <a:pt x="951" y="2582"/>
                    <a:pt x="963" y="2643"/>
                  </a:cubicBezTo>
                  <a:cubicBezTo>
                    <a:pt x="1076" y="3216"/>
                    <a:pt x="1569" y="3610"/>
                    <a:pt x="2120" y="3610"/>
                  </a:cubicBezTo>
                  <a:cubicBezTo>
                    <a:pt x="2235" y="3610"/>
                    <a:pt x="2352" y="3593"/>
                    <a:pt x="2469" y="3557"/>
                  </a:cubicBezTo>
                  <a:lnTo>
                    <a:pt x="2469" y="3557"/>
                  </a:lnTo>
                  <a:lnTo>
                    <a:pt x="2272" y="3841"/>
                  </a:lnTo>
                  <a:cubicBezTo>
                    <a:pt x="2088" y="4100"/>
                    <a:pt x="1796" y="4242"/>
                    <a:pt x="1498" y="4242"/>
                  </a:cubicBezTo>
                  <a:cubicBezTo>
                    <a:pt x="1314" y="4242"/>
                    <a:pt x="1128" y="4188"/>
                    <a:pt x="963" y="4075"/>
                  </a:cubicBezTo>
                  <a:cubicBezTo>
                    <a:pt x="544" y="3779"/>
                    <a:pt x="432" y="3199"/>
                    <a:pt x="729" y="2779"/>
                  </a:cubicBezTo>
                  <a:lnTo>
                    <a:pt x="951" y="2458"/>
                  </a:lnTo>
                  <a:close/>
                  <a:moveTo>
                    <a:pt x="2428" y="0"/>
                  </a:moveTo>
                  <a:cubicBezTo>
                    <a:pt x="2396" y="0"/>
                    <a:pt x="2366" y="12"/>
                    <a:pt x="2346" y="39"/>
                  </a:cubicBezTo>
                  <a:cubicBezTo>
                    <a:pt x="2309" y="76"/>
                    <a:pt x="2272" y="125"/>
                    <a:pt x="2235" y="175"/>
                  </a:cubicBezTo>
                  <a:lnTo>
                    <a:pt x="531" y="2643"/>
                  </a:lnTo>
                  <a:cubicBezTo>
                    <a:pt x="0" y="3421"/>
                    <a:pt x="556" y="4470"/>
                    <a:pt x="1494" y="4470"/>
                  </a:cubicBezTo>
                  <a:cubicBezTo>
                    <a:pt x="1877" y="4470"/>
                    <a:pt x="2235" y="4285"/>
                    <a:pt x="2445" y="3964"/>
                  </a:cubicBezTo>
                  <a:lnTo>
                    <a:pt x="2963" y="3224"/>
                  </a:lnTo>
                  <a:cubicBezTo>
                    <a:pt x="3018" y="3132"/>
                    <a:pt x="2950" y="3040"/>
                    <a:pt x="2871" y="3040"/>
                  </a:cubicBezTo>
                  <a:cubicBezTo>
                    <a:pt x="2844" y="3040"/>
                    <a:pt x="2815" y="3050"/>
                    <a:pt x="2790" y="3075"/>
                  </a:cubicBezTo>
                  <a:cubicBezTo>
                    <a:pt x="2585" y="3294"/>
                    <a:pt x="2345" y="3385"/>
                    <a:pt x="2114" y="3385"/>
                  </a:cubicBezTo>
                  <a:cubicBezTo>
                    <a:pt x="1442" y="3385"/>
                    <a:pt x="838" y="2610"/>
                    <a:pt x="1334" y="1903"/>
                  </a:cubicBezTo>
                  <a:lnTo>
                    <a:pt x="2531" y="187"/>
                  </a:lnTo>
                  <a:cubicBezTo>
                    <a:pt x="2556" y="125"/>
                    <a:pt x="2543" y="64"/>
                    <a:pt x="2506" y="27"/>
                  </a:cubicBezTo>
                  <a:cubicBezTo>
                    <a:pt x="2483" y="9"/>
                    <a:pt x="2455" y="0"/>
                    <a:pt x="2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7726853" y="2908900"/>
              <a:ext cx="192597" cy="205271"/>
            </a:xfrm>
            <a:custGeom>
              <a:rect b="b" l="l" r="r" t="t"/>
              <a:pathLst>
                <a:path extrusionOk="0" h="4843" w="4544">
                  <a:moveTo>
                    <a:pt x="3198" y="275"/>
                  </a:moveTo>
                  <a:cubicBezTo>
                    <a:pt x="3395" y="275"/>
                    <a:pt x="3580" y="324"/>
                    <a:pt x="3741" y="435"/>
                  </a:cubicBezTo>
                  <a:cubicBezTo>
                    <a:pt x="4160" y="732"/>
                    <a:pt x="4272" y="1312"/>
                    <a:pt x="3975" y="1744"/>
                  </a:cubicBezTo>
                  <a:lnTo>
                    <a:pt x="2272" y="4213"/>
                  </a:lnTo>
                  <a:cubicBezTo>
                    <a:pt x="2068" y="4490"/>
                    <a:pt x="1802" y="4606"/>
                    <a:pt x="1541" y="4606"/>
                  </a:cubicBezTo>
                  <a:cubicBezTo>
                    <a:pt x="886" y="4606"/>
                    <a:pt x="261" y="3875"/>
                    <a:pt x="729" y="3151"/>
                  </a:cubicBezTo>
                  <a:lnTo>
                    <a:pt x="2432" y="682"/>
                  </a:lnTo>
                  <a:cubicBezTo>
                    <a:pt x="2568" y="472"/>
                    <a:pt x="2790" y="337"/>
                    <a:pt x="3037" y="287"/>
                  </a:cubicBezTo>
                  <a:cubicBezTo>
                    <a:pt x="3086" y="275"/>
                    <a:pt x="3148" y="275"/>
                    <a:pt x="3198" y="275"/>
                  </a:cubicBezTo>
                  <a:close/>
                  <a:moveTo>
                    <a:pt x="3212" y="1"/>
                  </a:moveTo>
                  <a:cubicBezTo>
                    <a:pt x="2831" y="1"/>
                    <a:pt x="2458" y="192"/>
                    <a:pt x="2235" y="546"/>
                  </a:cubicBezTo>
                  <a:lnTo>
                    <a:pt x="531" y="3015"/>
                  </a:lnTo>
                  <a:cubicBezTo>
                    <a:pt x="0" y="3781"/>
                    <a:pt x="556" y="4842"/>
                    <a:pt x="1494" y="4842"/>
                  </a:cubicBezTo>
                  <a:cubicBezTo>
                    <a:pt x="1877" y="4842"/>
                    <a:pt x="2235" y="4657"/>
                    <a:pt x="2457" y="4336"/>
                  </a:cubicBezTo>
                  <a:lnTo>
                    <a:pt x="4160" y="1867"/>
                  </a:lnTo>
                  <a:cubicBezTo>
                    <a:pt x="4543" y="1337"/>
                    <a:pt x="4420" y="584"/>
                    <a:pt x="3876" y="213"/>
                  </a:cubicBezTo>
                  <a:cubicBezTo>
                    <a:pt x="3673" y="70"/>
                    <a:pt x="3441" y="1"/>
                    <a:pt x="3212" y="1"/>
                  </a:cubicBezTo>
                  <a:close/>
                </a:path>
              </a:pathLst>
            </a:custGeom>
            <a:solidFill>
              <a:srgbClr val="272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1" name="Google Shape;1831;p59"/>
          <p:cNvGrpSpPr/>
          <p:nvPr/>
        </p:nvGrpSpPr>
        <p:grpSpPr>
          <a:xfrm>
            <a:off x="6853058" y="2016740"/>
            <a:ext cx="1456473" cy="1079750"/>
            <a:chOff x="4319250" y="3137000"/>
            <a:chExt cx="885825" cy="524125"/>
          </a:xfrm>
        </p:grpSpPr>
        <p:sp>
          <p:nvSpPr>
            <p:cNvPr id="1832" name="Google Shape;1832;p59"/>
            <p:cNvSpPr/>
            <p:nvPr/>
          </p:nvSpPr>
          <p:spPr>
            <a:xfrm>
              <a:off x="4334525" y="3137000"/>
              <a:ext cx="816875" cy="145250"/>
            </a:xfrm>
            <a:custGeom>
              <a:rect b="b" l="l" r="r" t="t"/>
              <a:pathLst>
                <a:path extrusionOk="0" h="5810" w="32675">
                  <a:moveTo>
                    <a:pt x="30614" y="1"/>
                  </a:moveTo>
                  <a:cubicBezTo>
                    <a:pt x="30548" y="1"/>
                    <a:pt x="30480" y="4"/>
                    <a:pt x="30410" y="11"/>
                  </a:cubicBezTo>
                  <a:lnTo>
                    <a:pt x="30410" y="11"/>
                  </a:lnTo>
                  <a:lnTo>
                    <a:pt x="30410" y="11"/>
                  </a:lnTo>
                  <a:lnTo>
                    <a:pt x="28330" y="186"/>
                  </a:lnTo>
                  <a:cubicBezTo>
                    <a:pt x="28200" y="197"/>
                    <a:pt x="28078" y="220"/>
                    <a:pt x="27966" y="252"/>
                  </a:cubicBezTo>
                  <a:lnTo>
                    <a:pt x="27966" y="252"/>
                  </a:lnTo>
                  <a:lnTo>
                    <a:pt x="1989" y="2818"/>
                  </a:lnTo>
                  <a:cubicBezTo>
                    <a:pt x="1" y="3012"/>
                    <a:pt x="100" y="5810"/>
                    <a:pt x="2061" y="5810"/>
                  </a:cubicBezTo>
                  <a:cubicBezTo>
                    <a:pt x="2127" y="5810"/>
                    <a:pt x="2195" y="5807"/>
                    <a:pt x="2265" y="5800"/>
                  </a:cubicBezTo>
                  <a:cubicBezTo>
                    <a:pt x="11738" y="4848"/>
                    <a:pt x="21212" y="3920"/>
                    <a:pt x="30686" y="2993"/>
                  </a:cubicBezTo>
                  <a:cubicBezTo>
                    <a:pt x="32674" y="2799"/>
                    <a:pt x="32575" y="1"/>
                    <a:pt x="30614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4356675" y="3182825"/>
              <a:ext cx="798275" cy="129275"/>
            </a:xfrm>
            <a:custGeom>
              <a:rect b="b" l="l" r="r" t="t"/>
              <a:pathLst>
                <a:path extrusionOk="0" h="5171" w="31931">
                  <a:moveTo>
                    <a:pt x="29692" y="0"/>
                  </a:moveTo>
                  <a:cubicBezTo>
                    <a:pt x="29262" y="0"/>
                    <a:pt x="28841" y="143"/>
                    <a:pt x="28521" y="458"/>
                  </a:cubicBezTo>
                  <a:lnTo>
                    <a:pt x="28521" y="458"/>
                  </a:lnTo>
                  <a:cubicBezTo>
                    <a:pt x="26855" y="717"/>
                    <a:pt x="25061" y="686"/>
                    <a:pt x="23409" y="834"/>
                  </a:cubicBezTo>
                  <a:cubicBezTo>
                    <a:pt x="20928" y="1035"/>
                    <a:pt x="18447" y="1235"/>
                    <a:pt x="15990" y="1461"/>
                  </a:cubicBezTo>
                  <a:cubicBezTo>
                    <a:pt x="11958" y="1784"/>
                    <a:pt x="7925" y="2108"/>
                    <a:pt x="3893" y="2415"/>
                  </a:cubicBezTo>
                  <a:lnTo>
                    <a:pt x="3893" y="2415"/>
                  </a:lnTo>
                  <a:cubicBezTo>
                    <a:pt x="3677" y="2329"/>
                    <a:pt x="3447" y="2279"/>
                    <a:pt x="3219" y="2279"/>
                  </a:cubicBezTo>
                  <a:cubicBezTo>
                    <a:pt x="3010" y="2279"/>
                    <a:pt x="2803" y="2320"/>
                    <a:pt x="2607" y="2413"/>
                  </a:cubicBezTo>
                  <a:cubicBezTo>
                    <a:pt x="2550" y="2451"/>
                    <a:pt x="2478" y="2489"/>
                    <a:pt x="2414" y="2527"/>
                  </a:cubicBezTo>
                  <a:lnTo>
                    <a:pt x="2414" y="2527"/>
                  </a:lnTo>
                  <a:cubicBezTo>
                    <a:pt x="2253" y="2539"/>
                    <a:pt x="2092" y="2551"/>
                    <a:pt x="1930" y="2564"/>
                  </a:cubicBezTo>
                  <a:cubicBezTo>
                    <a:pt x="0" y="2714"/>
                    <a:pt x="903" y="5170"/>
                    <a:pt x="2482" y="5170"/>
                  </a:cubicBezTo>
                  <a:cubicBezTo>
                    <a:pt x="2634" y="5170"/>
                    <a:pt x="2774" y="5169"/>
                    <a:pt x="2906" y="5164"/>
                  </a:cubicBezTo>
                  <a:lnTo>
                    <a:pt x="2906" y="5164"/>
                  </a:lnTo>
                  <a:cubicBezTo>
                    <a:pt x="2907" y="5166"/>
                    <a:pt x="2907" y="5168"/>
                    <a:pt x="2908" y="5170"/>
                  </a:cubicBezTo>
                  <a:cubicBezTo>
                    <a:pt x="8146" y="4769"/>
                    <a:pt x="13359" y="4343"/>
                    <a:pt x="18597" y="3917"/>
                  </a:cubicBezTo>
                  <a:cubicBezTo>
                    <a:pt x="21078" y="3716"/>
                    <a:pt x="23559" y="3491"/>
                    <a:pt x="26041" y="3290"/>
                  </a:cubicBezTo>
                  <a:cubicBezTo>
                    <a:pt x="27619" y="3165"/>
                    <a:pt x="30351" y="3541"/>
                    <a:pt x="31504" y="2213"/>
                  </a:cubicBezTo>
                  <a:cubicBezTo>
                    <a:pt x="31930" y="1711"/>
                    <a:pt x="31604" y="985"/>
                    <a:pt x="31178" y="609"/>
                  </a:cubicBezTo>
                  <a:cubicBezTo>
                    <a:pt x="31153" y="584"/>
                    <a:pt x="31103" y="533"/>
                    <a:pt x="31053" y="508"/>
                  </a:cubicBezTo>
                  <a:cubicBezTo>
                    <a:pt x="30676" y="184"/>
                    <a:pt x="30178" y="0"/>
                    <a:pt x="2969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4345775" y="3233150"/>
              <a:ext cx="859300" cy="100300"/>
            </a:xfrm>
            <a:custGeom>
              <a:rect b="b" l="l" r="r" t="t"/>
              <a:pathLst>
                <a:path extrusionOk="0" h="4012" w="34372">
                  <a:moveTo>
                    <a:pt x="31734" y="0"/>
                  </a:moveTo>
                  <a:cubicBezTo>
                    <a:pt x="31607" y="0"/>
                    <a:pt x="31483" y="8"/>
                    <a:pt x="31364" y="24"/>
                  </a:cubicBezTo>
                  <a:cubicBezTo>
                    <a:pt x="31276" y="34"/>
                    <a:pt x="31188" y="44"/>
                    <a:pt x="31100" y="54"/>
                  </a:cubicBezTo>
                  <a:lnTo>
                    <a:pt x="31100" y="54"/>
                  </a:lnTo>
                  <a:cubicBezTo>
                    <a:pt x="31096" y="52"/>
                    <a:pt x="31092" y="51"/>
                    <a:pt x="31088" y="49"/>
                  </a:cubicBezTo>
                  <a:cubicBezTo>
                    <a:pt x="31067" y="54"/>
                    <a:pt x="31046" y="58"/>
                    <a:pt x="31025" y="63"/>
                  </a:cubicBezTo>
                  <a:lnTo>
                    <a:pt x="31025" y="63"/>
                  </a:lnTo>
                  <a:cubicBezTo>
                    <a:pt x="21187" y="1175"/>
                    <a:pt x="11326" y="2165"/>
                    <a:pt x="1464" y="3032"/>
                  </a:cubicBezTo>
                  <a:cubicBezTo>
                    <a:pt x="1" y="3154"/>
                    <a:pt x="2951" y="4011"/>
                    <a:pt x="3642" y="4011"/>
                  </a:cubicBezTo>
                  <a:cubicBezTo>
                    <a:pt x="3661" y="4011"/>
                    <a:pt x="3679" y="4011"/>
                    <a:pt x="3694" y="4009"/>
                  </a:cubicBezTo>
                  <a:cubicBezTo>
                    <a:pt x="13102" y="3182"/>
                    <a:pt x="22486" y="2243"/>
                    <a:pt x="31870" y="1193"/>
                  </a:cubicBezTo>
                  <a:lnTo>
                    <a:pt x="31870" y="1193"/>
                  </a:lnTo>
                  <a:cubicBezTo>
                    <a:pt x="31983" y="1203"/>
                    <a:pt x="32095" y="1208"/>
                    <a:pt x="32207" y="1208"/>
                  </a:cubicBezTo>
                  <a:cubicBezTo>
                    <a:pt x="32407" y="1208"/>
                    <a:pt x="32604" y="1191"/>
                    <a:pt x="32792" y="1152"/>
                  </a:cubicBezTo>
                  <a:cubicBezTo>
                    <a:pt x="33143" y="1102"/>
                    <a:pt x="33494" y="1027"/>
                    <a:pt x="33845" y="977"/>
                  </a:cubicBezTo>
                  <a:cubicBezTo>
                    <a:pt x="34371" y="876"/>
                    <a:pt x="33920" y="551"/>
                    <a:pt x="33670" y="450"/>
                  </a:cubicBezTo>
                  <a:cubicBezTo>
                    <a:pt x="33104" y="199"/>
                    <a:pt x="32381" y="0"/>
                    <a:pt x="31734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4359800" y="3270500"/>
              <a:ext cx="768200" cy="83975"/>
            </a:xfrm>
            <a:custGeom>
              <a:rect b="b" l="l" r="r" t="t"/>
              <a:pathLst>
                <a:path extrusionOk="0" h="3359" w="30728">
                  <a:moveTo>
                    <a:pt x="27647" y="0"/>
                  </a:moveTo>
                  <a:cubicBezTo>
                    <a:pt x="27595" y="0"/>
                    <a:pt x="27544" y="3"/>
                    <a:pt x="27494" y="9"/>
                  </a:cubicBezTo>
                  <a:cubicBezTo>
                    <a:pt x="18372" y="1212"/>
                    <a:pt x="9199" y="1839"/>
                    <a:pt x="1" y="1914"/>
                  </a:cubicBezTo>
                  <a:cubicBezTo>
                    <a:pt x="151" y="1914"/>
                    <a:pt x="1930" y="3016"/>
                    <a:pt x="2532" y="3142"/>
                  </a:cubicBezTo>
                  <a:cubicBezTo>
                    <a:pt x="2783" y="3192"/>
                    <a:pt x="3033" y="3242"/>
                    <a:pt x="3309" y="3317"/>
                  </a:cubicBezTo>
                  <a:cubicBezTo>
                    <a:pt x="3433" y="3345"/>
                    <a:pt x="3533" y="3358"/>
                    <a:pt x="3608" y="3358"/>
                  </a:cubicBezTo>
                  <a:cubicBezTo>
                    <a:pt x="3777" y="3358"/>
                    <a:pt x="3816" y="3292"/>
                    <a:pt x="3714" y="3186"/>
                  </a:cubicBezTo>
                  <a:lnTo>
                    <a:pt x="3714" y="3186"/>
                  </a:lnTo>
                  <a:cubicBezTo>
                    <a:pt x="12659" y="3106"/>
                    <a:pt x="21579" y="2457"/>
                    <a:pt x="30452" y="1287"/>
                  </a:cubicBezTo>
                  <a:cubicBezTo>
                    <a:pt x="30728" y="1262"/>
                    <a:pt x="29550" y="635"/>
                    <a:pt x="29474" y="585"/>
                  </a:cubicBezTo>
                  <a:cubicBezTo>
                    <a:pt x="28990" y="378"/>
                    <a:pt x="28251" y="0"/>
                    <a:pt x="2764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4326650" y="3282500"/>
              <a:ext cx="830850" cy="180500"/>
            </a:xfrm>
            <a:custGeom>
              <a:rect b="b" l="l" r="r" t="t"/>
              <a:pathLst>
                <a:path extrusionOk="0" h="7220" w="33234">
                  <a:moveTo>
                    <a:pt x="31326" y="1"/>
                  </a:moveTo>
                  <a:cubicBezTo>
                    <a:pt x="31278" y="1"/>
                    <a:pt x="31228" y="2"/>
                    <a:pt x="31176" y="5"/>
                  </a:cubicBezTo>
                  <a:cubicBezTo>
                    <a:pt x="31034" y="14"/>
                    <a:pt x="30892" y="22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30750" y="30"/>
                    <a:pt x="30750" y="30"/>
                    <a:pt x="30750" y="30"/>
                  </a:cubicBezTo>
                  <a:lnTo>
                    <a:pt x="30750" y="30"/>
                  </a:lnTo>
                  <a:cubicBezTo>
                    <a:pt x="21994" y="549"/>
                    <a:pt x="13215" y="1092"/>
                    <a:pt x="4459" y="1634"/>
                  </a:cubicBezTo>
                  <a:cubicBezTo>
                    <a:pt x="3043" y="1714"/>
                    <a:pt x="2088" y="3524"/>
                    <a:pt x="2855" y="4184"/>
                  </a:cubicBezTo>
                  <a:lnTo>
                    <a:pt x="2855" y="4184"/>
                  </a:lnTo>
                  <a:cubicBezTo>
                    <a:pt x="2545" y="4258"/>
                    <a:pt x="2237" y="4335"/>
                    <a:pt x="1928" y="4416"/>
                  </a:cubicBezTo>
                  <a:cubicBezTo>
                    <a:pt x="215" y="4850"/>
                    <a:pt x="1" y="7219"/>
                    <a:pt x="1588" y="7219"/>
                  </a:cubicBezTo>
                  <a:cubicBezTo>
                    <a:pt x="1743" y="7219"/>
                    <a:pt x="1914" y="7197"/>
                    <a:pt x="2104" y="7148"/>
                  </a:cubicBezTo>
                  <a:cubicBezTo>
                    <a:pt x="11552" y="4667"/>
                    <a:pt x="21527" y="5544"/>
                    <a:pt x="30926" y="2762"/>
                  </a:cubicBezTo>
                  <a:cubicBezTo>
                    <a:pt x="32270" y="2371"/>
                    <a:pt x="33233" y="1"/>
                    <a:pt x="31326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4319250" y="3360925"/>
              <a:ext cx="817050" cy="79000"/>
            </a:xfrm>
            <a:custGeom>
              <a:rect b="b" l="l" r="r" t="t"/>
              <a:pathLst>
                <a:path extrusionOk="0" h="3160" w="32682">
                  <a:moveTo>
                    <a:pt x="29390" y="0"/>
                  </a:moveTo>
                  <a:cubicBezTo>
                    <a:pt x="29382" y="0"/>
                    <a:pt x="29374" y="1"/>
                    <a:pt x="29367" y="1"/>
                  </a:cubicBezTo>
                  <a:cubicBezTo>
                    <a:pt x="20294" y="477"/>
                    <a:pt x="11222" y="953"/>
                    <a:pt x="2149" y="1404"/>
                  </a:cubicBezTo>
                  <a:cubicBezTo>
                    <a:pt x="1" y="1528"/>
                    <a:pt x="2232" y="3160"/>
                    <a:pt x="3425" y="3160"/>
                  </a:cubicBezTo>
                  <a:cubicBezTo>
                    <a:pt x="3442" y="3160"/>
                    <a:pt x="3460" y="3160"/>
                    <a:pt x="3477" y="3159"/>
                  </a:cubicBezTo>
                  <a:cubicBezTo>
                    <a:pt x="11910" y="2716"/>
                    <a:pt x="20343" y="2274"/>
                    <a:pt x="28776" y="1831"/>
                  </a:cubicBezTo>
                  <a:lnTo>
                    <a:pt x="28776" y="1831"/>
                  </a:lnTo>
                  <a:cubicBezTo>
                    <a:pt x="29195" y="1987"/>
                    <a:pt x="29661" y="2088"/>
                    <a:pt x="30045" y="2088"/>
                  </a:cubicBezTo>
                  <a:cubicBezTo>
                    <a:pt x="30263" y="2088"/>
                    <a:pt x="30455" y="2055"/>
                    <a:pt x="30595" y="1981"/>
                  </a:cubicBezTo>
                  <a:cubicBezTo>
                    <a:pt x="30846" y="1856"/>
                    <a:pt x="31096" y="1730"/>
                    <a:pt x="31347" y="1580"/>
                  </a:cubicBezTo>
                  <a:cubicBezTo>
                    <a:pt x="32682" y="863"/>
                    <a:pt x="29947" y="0"/>
                    <a:pt x="29390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4359800" y="3368900"/>
              <a:ext cx="757150" cy="121750"/>
            </a:xfrm>
            <a:custGeom>
              <a:rect b="b" l="l" r="r" t="t"/>
              <a:pathLst>
                <a:path extrusionOk="0" h="4870" w="30286">
                  <a:moveTo>
                    <a:pt x="28493" y="1"/>
                  </a:moveTo>
                  <a:cubicBezTo>
                    <a:pt x="28461" y="1"/>
                    <a:pt x="28429" y="3"/>
                    <a:pt x="28397" y="8"/>
                  </a:cubicBezTo>
                  <a:cubicBezTo>
                    <a:pt x="19399" y="1311"/>
                    <a:pt x="10377" y="1737"/>
                    <a:pt x="1279" y="1762"/>
                  </a:cubicBezTo>
                  <a:cubicBezTo>
                    <a:pt x="1" y="1762"/>
                    <a:pt x="1153" y="4870"/>
                    <a:pt x="2281" y="4870"/>
                  </a:cubicBezTo>
                  <a:cubicBezTo>
                    <a:pt x="10690" y="4847"/>
                    <a:pt x="19035" y="4481"/>
                    <a:pt x="27355" y="3377"/>
                  </a:cubicBezTo>
                  <a:lnTo>
                    <a:pt x="27355" y="3377"/>
                  </a:lnTo>
                  <a:cubicBezTo>
                    <a:pt x="27588" y="3629"/>
                    <a:pt x="27849" y="3792"/>
                    <a:pt x="28107" y="3792"/>
                  </a:cubicBezTo>
                  <a:cubicBezTo>
                    <a:pt x="28112" y="3792"/>
                    <a:pt x="28117" y="3792"/>
                    <a:pt x="28121" y="3792"/>
                  </a:cubicBezTo>
                  <a:cubicBezTo>
                    <a:pt x="28948" y="3767"/>
                    <a:pt x="29349" y="3567"/>
                    <a:pt x="29800" y="2890"/>
                  </a:cubicBezTo>
                  <a:cubicBezTo>
                    <a:pt x="30286" y="2186"/>
                    <a:pt x="29478" y="1"/>
                    <a:pt x="28493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4369825" y="3442375"/>
              <a:ext cx="758625" cy="151550"/>
            </a:xfrm>
            <a:custGeom>
              <a:rect b="b" l="l" r="r" t="t"/>
              <a:pathLst>
                <a:path extrusionOk="0" h="6062" w="30345">
                  <a:moveTo>
                    <a:pt x="27667" y="0"/>
                  </a:moveTo>
                  <a:cubicBezTo>
                    <a:pt x="27659" y="0"/>
                    <a:pt x="27652" y="1"/>
                    <a:pt x="27645" y="1"/>
                  </a:cubicBezTo>
                  <a:lnTo>
                    <a:pt x="3646" y="1123"/>
                  </a:lnTo>
                  <a:lnTo>
                    <a:pt x="3646" y="1123"/>
                  </a:lnTo>
                  <a:cubicBezTo>
                    <a:pt x="3428" y="965"/>
                    <a:pt x="3215" y="867"/>
                    <a:pt x="3033" y="867"/>
                  </a:cubicBezTo>
                  <a:cubicBezTo>
                    <a:pt x="2999" y="867"/>
                    <a:pt x="2965" y="871"/>
                    <a:pt x="2933" y="878"/>
                  </a:cubicBezTo>
                  <a:cubicBezTo>
                    <a:pt x="2407" y="979"/>
                    <a:pt x="1880" y="1104"/>
                    <a:pt x="1379" y="1229"/>
                  </a:cubicBezTo>
                  <a:cubicBezTo>
                    <a:pt x="778" y="1346"/>
                    <a:pt x="1456" y="2486"/>
                    <a:pt x="2212" y="3219"/>
                  </a:cubicBezTo>
                  <a:lnTo>
                    <a:pt x="2212" y="3219"/>
                  </a:lnTo>
                  <a:cubicBezTo>
                    <a:pt x="2182" y="3219"/>
                    <a:pt x="2151" y="3219"/>
                    <a:pt x="2119" y="3219"/>
                  </a:cubicBezTo>
                  <a:cubicBezTo>
                    <a:pt x="1796" y="3219"/>
                    <a:pt x="1444" y="3229"/>
                    <a:pt x="1311" y="3313"/>
                  </a:cubicBezTo>
                  <a:lnTo>
                    <a:pt x="1311" y="3313"/>
                  </a:lnTo>
                  <a:cubicBezTo>
                    <a:pt x="1155" y="3219"/>
                    <a:pt x="995" y="3149"/>
                    <a:pt x="860" y="3149"/>
                  </a:cubicBezTo>
                  <a:cubicBezTo>
                    <a:pt x="779" y="3149"/>
                    <a:pt x="708" y="3174"/>
                    <a:pt x="652" y="3234"/>
                  </a:cubicBezTo>
                  <a:cubicBezTo>
                    <a:pt x="627" y="3284"/>
                    <a:pt x="577" y="3309"/>
                    <a:pt x="527" y="3360"/>
                  </a:cubicBezTo>
                  <a:cubicBezTo>
                    <a:pt x="1" y="3936"/>
                    <a:pt x="1429" y="5289"/>
                    <a:pt x="1805" y="5590"/>
                  </a:cubicBezTo>
                  <a:cubicBezTo>
                    <a:pt x="2288" y="5941"/>
                    <a:pt x="2862" y="6062"/>
                    <a:pt x="3473" y="6062"/>
                  </a:cubicBezTo>
                  <a:cubicBezTo>
                    <a:pt x="4607" y="6062"/>
                    <a:pt x="5866" y="5645"/>
                    <a:pt x="6893" y="5515"/>
                  </a:cubicBezTo>
                  <a:cubicBezTo>
                    <a:pt x="9449" y="5189"/>
                    <a:pt x="12031" y="4989"/>
                    <a:pt x="14612" y="4863"/>
                  </a:cubicBezTo>
                  <a:cubicBezTo>
                    <a:pt x="19750" y="4613"/>
                    <a:pt x="24838" y="4462"/>
                    <a:pt x="29675" y="2558"/>
                  </a:cubicBezTo>
                  <a:cubicBezTo>
                    <a:pt x="30345" y="2310"/>
                    <a:pt x="28364" y="0"/>
                    <a:pt x="27667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4409400" y="3507550"/>
              <a:ext cx="682250" cy="94025"/>
            </a:xfrm>
            <a:custGeom>
              <a:rect b="b" l="l" r="r" t="t"/>
              <a:pathLst>
                <a:path extrusionOk="0" h="3761" w="27290">
                  <a:moveTo>
                    <a:pt x="25285" y="1"/>
                  </a:moveTo>
                  <a:cubicBezTo>
                    <a:pt x="17165" y="251"/>
                    <a:pt x="9044" y="477"/>
                    <a:pt x="949" y="702"/>
                  </a:cubicBezTo>
                  <a:cubicBezTo>
                    <a:pt x="0" y="727"/>
                    <a:pt x="1165" y="3760"/>
                    <a:pt x="2016" y="3760"/>
                  </a:cubicBezTo>
                  <a:cubicBezTo>
                    <a:pt x="2020" y="3760"/>
                    <a:pt x="2023" y="3760"/>
                    <a:pt x="2027" y="3760"/>
                  </a:cubicBezTo>
                  <a:cubicBezTo>
                    <a:pt x="9646" y="3525"/>
                    <a:pt x="17265" y="3312"/>
                    <a:pt x="24863" y="3100"/>
                  </a:cubicBezTo>
                  <a:lnTo>
                    <a:pt x="24863" y="3100"/>
                  </a:lnTo>
                  <a:cubicBezTo>
                    <a:pt x="25030" y="3255"/>
                    <a:pt x="25204" y="3348"/>
                    <a:pt x="25373" y="3348"/>
                  </a:cubicBezTo>
                  <a:cubicBezTo>
                    <a:pt x="25411" y="3348"/>
                    <a:pt x="25448" y="3344"/>
                    <a:pt x="25485" y="3334"/>
                  </a:cubicBezTo>
                  <a:lnTo>
                    <a:pt x="26538" y="3033"/>
                  </a:lnTo>
                  <a:cubicBezTo>
                    <a:pt x="27290" y="2833"/>
                    <a:pt x="26037" y="1"/>
                    <a:pt x="25285" y="1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4327875" y="3557000"/>
              <a:ext cx="818000" cy="104125"/>
            </a:xfrm>
            <a:custGeom>
              <a:rect b="b" l="l" r="r" t="t"/>
              <a:pathLst>
                <a:path extrusionOk="0" h="4165" w="32720">
                  <a:moveTo>
                    <a:pt x="29952" y="0"/>
                  </a:moveTo>
                  <a:cubicBezTo>
                    <a:pt x="29926" y="0"/>
                    <a:pt x="29900" y="1"/>
                    <a:pt x="29874" y="3"/>
                  </a:cubicBezTo>
                  <a:cubicBezTo>
                    <a:pt x="21416" y="652"/>
                    <a:pt x="12935" y="1193"/>
                    <a:pt x="4454" y="1648"/>
                  </a:cubicBezTo>
                  <a:lnTo>
                    <a:pt x="4454" y="1648"/>
                  </a:lnTo>
                  <a:cubicBezTo>
                    <a:pt x="4095" y="1453"/>
                    <a:pt x="3671" y="1328"/>
                    <a:pt x="3270" y="1328"/>
                  </a:cubicBezTo>
                  <a:cubicBezTo>
                    <a:pt x="3044" y="1328"/>
                    <a:pt x="2826" y="1368"/>
                    <a:pt x="2631" y="1456"/>
                  </a:cubicBezTo>
                  <a:cubicBezTo>
                    <a:pt x="2280" y="1607"/>
                    <a:pt x="1954" y="1757"/>
                    <a:pt x="1603" y="1907"/>
                  </a:cubicBezTo>
                  <a:cubicBezTo>
                    <a:pt x="0" y="2647"/>
                    <a:pt x="1698" y="4164"/>
                    <a:pt x="2804" y="4164"/>
                  </a:cubicBezTo>
                  <a:cubicBezTo>
                    <a:pt x="2822" y="4164"/>
                    <a:pt x="2839" y="4164"/>
                    <a:pt x="2857" y="4163"/>
                  </a:cubicBezTo>
                  <a:cubicBezTo>
                    <a:pt x="11239" y="3728"/>
                    <a:pt x="19621" y="3209"/>
                    <a:pt x="27984" y="2587"/>
                  </a:cubicBezTo>
                  <a:lnTo>
                    <a:pt x="27984" y="2587"/>
                  </a:lnTo>
                  <a:cubicBezTo>
                    <a:pt x="28355" y="2794"/>
                    <a:pt x="28798" y="2928"/>
                    <a:pt x="29213" y="2928"/>
                  </a:cubicBezTo>
                  <a:cubicBezTo>
                    <a:pt x="29429" y="2928"/>
                    <a:pt x="29637" y="2891"/>
                    <a:pt x="29824" y="2810"/>
                  </a:cubicBezTo>
                  <a:cubicBezTo>
                    <a:pt x="30250" y="2634"/>
                    <a:pt x="30701" y="2434"/>
                    <a:pt x="31127" y="2233"/>
                  </a:cubicBezTo>
                  <a:cubicBezTo>
                    <a:pt x="32719" y="1547"/>
                    <a:pt x="31080" y="0"/>
                    <a:pt x="29952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4492625" y="3568500"/>
              <a:ext cx="516700" cy="88850"/>
            </a:xfrm>
            <a:custGeom>
              <a:rect b="b" l="l" r="r" t="t"/>
              <a:pathLst>
                <a:path extrusionOk="0" h="3554" w="20668">
                  <a:moveTo>
                    <a:pt x="19918" y="0"/>
                  </a:moveTo>
                  <a:cubicBezTo>
                    <a:pt x="19858" y="0"/>
                    <a:pt x="19794" y="6"/>
                    <a:pt x="19725" y="19"/>
                  </a:cubicBezTo>
                  <a:cubicBezTo>
                    <a:pt x="14111" y="846"/>
                    <a:pt x="8447" y="1297"/>
                    <a:pt x="2758" y="1297"/>
                  </a:cubicBezTo>
                  <a:cubicBezTo>
                    <a:pt x="1956" y="1297"/>
                    <a:pt x="1204" y="1673"/>
                    <a:pt x="678" y="2300"/>
                  </a:cubicBezTo>
                  <a:cubicBezTo>
                    <a:pt x="402" y="2600"/>
                    <a:pt x="1" y="3553"/>
                    <a:pt x="803" y="3553"/>
                  </a:cubicBezTo>
                  <a:cubicBezTo>
                    <a:pt x="967" y="3553"/>
                    <a:pt x="1130" y="3554"/>
                    <a:pt x="1294" y="3554"/>
                  </a:cubicBezTo>
                  <a:cubicBezTo>
                    <a:pt x="7018" y="3554"/>
                    <a:pt x="12719" y="3127"/>
                    <a:pt x="18372" y="2274"/>
                  </a:cubicBezTo>
                  <a:cubicBezTo>
                    <a:pt x="19149" y="2174"/>
                    <a:pt x="19951" y="1673"/>
                    <a:pt x="20352" y="996"/>
                  </a:cubicBezTo>
                  <a:cubicBezTo>
                    <a:pt x="20667" y="478"/>
                    <a:pt x="20456" y="0"/>
                    <a:pt x="19918" y="0"/>
                  </a:cubicBezTo>
                  <a:close/>
                </a:path>
              </a:pathLst>
            </a:custGeom>
            <a:solidFill>
              <a:srgbClr val="FFD400">
                <a:alpha val="172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59"/>
          <p:cNvSpPr txBox="1"/>
          <p:nvPr>
            <p:ph type="title"/>
          </p:nvPr>
        </p:nvSpPr>
        <p:spPr>
          <a:xfrm>
            <a:off x="1766250" y="1566085"/>
            <a:ext cx="53067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Heuristic Evaluation</a:t>
            </a:r>
            <a:endParaRPr sz="4600"/>
          </a:p>
        </p:txBody>
      </p:sp>
      <p:sp>
        <p:nvSpPr>
          <p:cNvPr id="1844" name="Google Shape;1844;p59"/>
          <p:cNvSpPr txBox="1"/>
          <p:nvPr>
            <p:ph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845" name="Google Shape;1845;p59"/>
          <p:cNvGrpSpPr/>
          <p:nvPr/>
        </p:nvGrpSpPr>
        <p:grpSpPr>
          <a:xfrm>
            <a:off x="2072681" y="2337674"/>
            <a:ext cx="4693836" cy="176025"/>
            <a:chOff x="4345425" y="2175475"/>
            <a:chExt cx="800750" cy="176025"/>
          </a:xfrm>
        </p:grpSpPr>
        <p:sp>
          <p:nvSpPr>
            <p:cNvPr id="1846" name="Google Shape;1846;p5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59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Violation Breakdown + Change Justification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60"/>
          <p:cNvSpPr txBox="1"/>
          <p:nvPr>
            <p:ph type="title"/>
          </p:nvPr>
        </p:nvSpPr>
        <p:spPr>
          <a:xfrm>
            <a:off x="2002200" y="225075"/>
            <a:ext cx="51396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High-Level Heuristic Summary</a:t>
            </a:r>
            <a:endParaRPr/>
          </a:p>
        </p:txBody>
      </p:sp>
      <p:grpSp>
        <p:nvGrpSpPr>
          <p:cNvPr id="1854" name="Google Shape;1854;p60"/>
          <p:cNvGrpSpPr/>
          <p:nvPr/>
        </p:nvGrpSpPr>
        <p:grpSpPr>
          <a:xfrm flipH="1">
            <a:off x="3161296" y="649000"/>
            <a:ext cx="3231106" cy="176025"/>
            <a:chOff x="4345425" y="2175475"/>
            <a:chExt cx="800750" cy="176025"/>
          </a:xfrm>
        </p:grpSpPr>
        <p:sp>
          <p:nvSpPr>
            <p:cNvPr id="1855" name="Google Shape;1855;p6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7" name="Google Shape;1857;p60"/>
          <p:cNvGrpSpPr/>
          <p:nvPr/>
        </p:nvGrpSpPr>
        <p:grpSpPr>
          <a:xfrm rot="-1221158">
            <a:off x="-77707" y="242709"/>
            <a:ext cx="2433805" cy="320922"/>
            <a:chOff x="1394800" y="3522000"/>
            <a:chExt cx="1048650" cy="138275"/>
          </a:xfrm>
        </p:grpSpPr>
        <p:sp>
          <p:nvSpPr>
            <p:cNvPr id="1858" name="Google Shape;1858;p60"/>
            <p:cNvSpPr/>
            <p:nvPr/>
          </p:nvSpPr>
          <p:spPr>
            <a:xfrm>
              <a:off x="1394800" y="3522000"/>
              <a:ext cx="1048650" cy="125000"/>
            </a:xfrm>
            <a:custGeom>
              <a:rect b="b" l="l" r="r" t="t"/>
              <a:pathLst>
                <a:path extrusionOk="0" h="5000" w="41946">
                  <a:moveTo>
                    <a:pt x="39862" y="375"/>
                  </a:moveTo>
                  <a:cubicBezTo>
                    <a:pt x="39752" y="375"/>
                    <a:pt x="39641" y="393"/>
                    <a:pt x="39545" y="429"/>
                  </a:cubicBezTo>
                  <a:cubicBezTo>
                    <a:pt x="38422" y="860"/>
                    <a:pt x="37231" y="1220"/>
                    <a:pt x="36143" y="1737"/>
                  </a:cubicBezTo>
                  <a:cubicBezTo>
                    <a:pt x="35848" y="1880"/>
                    <a:pt x="35723" y="1951"/>
                    <a:pt x="35630" y="1951"/>
                  </a:cubicBezTo>
                  <a:cubicBezTo>
                    <a:pt x="35516" y="1951"/>
                    <a:pt x="35452" y="1837"/>
                    <a:pt x="35173" y="1598"/>
                  </a:cubicBezTo>
                  <a:cubicBezTo>
                    <a:pt x="34984" y="1431"/>
                    <a:pt x="34785" y="1277"/>
                    <a:pt x="34571" y="1141"/>
                  </a:cubicBezTo>
                  <a:lnTo>
                    <a:pt x="34571" y="1141"/>
                  </a:lnTo>
                  <a:cubicBezTo>
                    <a:pt x="34760" y="1337"/>
                    <a:pt x="34920" y="1576"/>
                    <a:pt x="35020" y="1741"/>
                  </a:cubicBezTo>
                  <a:cubicBezTo>
                    <a:pt x="35131" y="1926"/>
                    <a:pt x="35491" y="2693"/>
                    <a:pt x="35038" y="2721"/>
                  </a:cubicBezTo>
                  <a:cubicBezTo>
                    <a:pt x="34856" y="2736"/>
                    <a:pt x="34678" y="2739"/>
                    <a:pt x="34500" y="2739"/>
                  </a:cubicBezTo>
                  <a:cubicBezTo>
                    <a:pt x="34336" y="2739"/>
                    <a:pt x="34171" y="2736"/>
                    <a:pt x="34008" y="2725"/>
                  </a:cubicBezTo>
                  <a:lnTo>
                    <a:pt x="34008" y="2725"/>
                  </a:lnTo>
                  <a:cubicBezTo>
                    <a:pt x="34282" y="3003"/>
                    <a:pt x="34556" y="3274"/>
                    <a:pt x="34974" y="3420"/>
                  </a:cubicBezTo>
                  <a:cubicBezTo>
                    <a:pt x="35244" y="3516"/>
                    <a:pt x="35509" y="3559"/>
                    <a:pt x="35766" y="3559"/>
                  </a:cubicBezTo>
                  <a:cubicBezTo>
                    <a:pt x="36322" y="3559"/>
                    <a:pt x="36853" y="3370"/>
                    <a:pt x="37410" y="3164"/>
                  </a:cubicBezTo>
                  <a:cubicBezTo>
                    <a:pt x="38547" y="2736"/>
                    <a:pt x="39677" y="2290"/>
                    <a:pt x="40811" y="1851"/>
                  </a:cubicBezTo>
                  <a:cubicBezTo>
                    <a:pt x="41945" y="1416"/>
                    <a:pt x="40747" y="375"/>
                    <a:pt x="39862" y="375"/>
                  </a:cubicBezTo>
                  <a:close/>
                  <a:moveTo>
                    <a:pt x="1498" y="1719"/>
                  </a:moveTo>
                  <a:cubicBezTo>
                    <a:pt x="1242" y="1894"/>
                    <a:pt x="996" y="2076"/>
                    <a:pt x="761" y="2265"/>
                  </a:cubicBezTo>
                  <a:cubicBezTo>
                    <a:pt x="1" y="2874"/>
                    <a:pt x="1103" y="3669"/>
                    <a:pt x="1926" y="3669"/>
                  </a:cubicBezTo>
                  <a:cubicBezTo>
                    <a:pt x="2130" y="3669"/>
                    <a:pt x="2311" y="3623"/>
                    <a:pt x="2451" y="3513"/>
                  </a:cubicBezTo>
                  <a:cubicBezTo>
                    <a:pt x="2618" y="3381"/>
                    <a:pt x="2793" y="3242"/>
                    <a:pt x="2975" y="3106"/>
                  </a:cubicBezTo>
                  <a:cubicBezTo>
                    <a:pt x="2436" y="3031"/>
                    <a:pt x="1502" y="2211"/>
                    <a:pt x="1498" y="1719"/>
                  </a:cubicBezTo>
                  <a:close/>
                  <a:moveTo>
                    <a:pt x="6376" y="1"/>
                  </a:moveTo>
                  <a:cubicBezTo>
                    <a:pt x="5271" y="1"/>
                    <a:pt x="4137" y="310"/>
                    <a:pt x="3064" y="814"/>
                  </a:cubicBezTo>
                  <a:cubicBezTo>
                    <a:pt x="3998" y="475"/>
                    <a:pt x="4989" y="264"/>
                    <a:pt x="5977" y="264"/>
                  </a:cubicBezTo>
                  <a:cubicBezTo>
                    <a:pt x="6366" y="264"/>
                    <a:pt x="6755" y="297"/>
                    <a:pt x="7136" y="368"/>
                  </a:cubicBezTo>
                  <a:cubicBezTo>
                    <a:pt x="7849" y="500"/>
                    <a:pt x="8519" y="789"/>
                    <a:pt x="9090" y="1242"/>
                  </a:cubicBezTo>
                  <a:cubicBezTo>
                    <a:pt x="9771" y="1780"/>
                    <a:pt x="10310" y="2889"/>
                    <a:pt x="11236" y="3003"/>
                  </a:cubicBezTo>
                  <a:cubicBezTo>
                    <a:pt x="11843" y="3082"/>
                    <a:pt x="13137" y="4686"/>
                    <a:pt x="12449" y="4686"/>
                  </a:cubicBezTo>
                  <a:cubicBezTo>
                    <a:pt x="12428" y="4686"/>
                    <a:pt x="12403" y="4686"/>
                    <a:pt x="12378" y="4683"/>
                  </a:cubicBezTo>
                  <a:cubicBezTo>
                    <a:pt x="10777" y="4479"/>
                    <a:pt x="10120" y="3574"/>
                    <a:pt x="9033" y="2557"/>
                  </a:cubicBezTo>
                  <a:cubicBezTo>
                    <a:pt x="8787" y="2329"/>
                    <a:pt x="8501" y="2168"/>
                    <a:pt x="8191" y="2061"/>
                  </a:cubicBezTo>
                  <a:lnTo>
                    <a:pt x="8191" y="2061"/>
                  </a:lnTo>
                  <a:cubicBezTo>
                    <a:pt x="8366" y="2204"/>
                    <a:pt x="8534" y="2372"/>
                    <a:pt x="8698" y="2571"/>
                  </a:cubicBezTo>
                  <a:cubicBezTo>
                    <a:pt x="9742" y="3855"/>
                    <a:pt x="10719" y="4903"/>
                    <a:pt x="12481" y="4903"/>
                  </a:cubicBezTo>
                  <a:cubicBezTo>
                    <a:pt x="12528" y="4903"/>
                    <a:pt x="12574" y="4903"/>
                    <a:pt x="12620" y="4900"/>
                  </a:cubicBezTo>
                  <a:cubicBezTo>
                    <a:pt x="14603" y="4843"/>
                    <a:pt x="15879" y="3509"/>
                    <a:pt x="17384" y="2415"/>
                  </a:cubicBezTo>
                  <a:cubicBezTo>
                    <a:pt x="17687" y="2193"/>
                    <a:pt x="17983" y="2001"/>
                    <a:pt x="18268" y="1862"/>
                  </a:cubicBezTo>
                  <a:lnTo>
                    <a:pt x="18268" y="1862"/>
                  </a:lnTo>
                  <a:cubicBezTo>
                    <a:pt x="18140" y="1880"/>
                    <a:pt x="17997" y="1923"/>
                    <a:pt x="17826" y="2001"/>
                  </a:cubicBezTo>
                  <a:cubicBezTo>
                    <a:pt x="17259" y="2261"/>
                    <a:pt x="16703" y="2860"/>
                    <a:pt x="16157" y="3188"/>
                  </a:cubicBezTo>
                  <a:cubicBezTo>
                    <a:pt x="15630" y="3502"/>
                    <a:pt x="15081" y="3763"/>
                    <a:pt x="14521" y="4008"/>
                  </a:cubicBezTo>
                  <a:cubicBezTo>
                    <a:pt x="14381" y="4069"/>
                    <a:pt x="14125" y="4158"/>
                    <a:pt x="13914" y="4158"/>
                  </a:cubicBezTo>
                  <a:cubicBezTo>
                    <a:pt x="13740" y="4158"/>
                    <a:pt x="13593" y="4097"/>
                    <a:pt x="13565" y="3908"/>
                  </a:cubicBezTo>
                  <a:cubicBezTo>
                    <a:pt x="13501" y="3506"/>
                    <a:pt x="14389" y="3103"/>
                    <a:pt x="14663" y="2985"/>
                  </a:cubicBezTo>
                  <a:cubicBezTo>
                    <a:pt x="16246" y="2293"/>
                    <a:pt x="17441" y="703"/>
                    <a:pt x="19241" y="493"/>
                  </a:cubicBezTo>
                  <a:cubicBezTo>
                    <a:pt x="19366" y="478"/>
                    <a:pt x="19495" y="468"/>
                    <a:pt x="19623" y="468"/>
                  </a:cubicBezTo>
                  <a:cubicBezTo>
                    <a:pt x="20097" y="468"/>
                    <a:pt x="20582" y="585"/>
                    <a:pt x="20936" y="921"/>
                  </a:cubicBezTo>
                  <a:cubicBezTo>
                    <a:pt x="21221" y="1195"/>
                    <a:pt x="21278" y="1566"/>
                    <a:pt x="21535" y="1859"/>
                  </a:cubicBezTo>
                  <a:cubicBezTo>
                    <a:pt x="21848" y="2211"/>
                    <a:pt x="22233" y="2346"/>
                    <a:pt x="22672" y="2504"/>
                  </a:cubicBezTo>
                  <a:cubicBezTo>
                    <a:pt x="23003" y="2621"/>
                    <a:pt x="22255" y="3313"/>
                    <a:pt x="21563" y="3620"/>
                  </a:cubicBezTo>
                  <a:cubicBezTo>
                    <a:pt x="21749" y="3773"/>
                    <a:pt x="21945" y="3919"/>
                    <a:pt x="22159" y="4055"/>
                  </a:cubicBezTo>
                  <a:cubicBezTo>
                    <a:pt x="23121" y="4661"/>
                    <a:pt x="24266" y="4986"/>
                    <a:pt x="25407" y="4999"/>
                  </a:cubicBezTo>
                  <a:cubicBezTo>
                    <a:pt x="24968" y="4464"/>
                    <a:pt x="24783" y="3694"/>
                    <a:pt x="25393" y="3541"/>
                  </a:cubicBezTo>
                  <a:cubicBezTo>
                    <a:pt x="26395" y="3288"/>
                    <a:pt x="27272" y="2835"/>
                    <a:pt x="28034" y="2137"/>
                  </a:cubicBezTo>
                  <a:cubicBezTo>
                    <a:pt x="28666" y="1555"/>
                    <a:pt x="29183" y="960"/>
                    <a:pt x="30024" y="689"/>
                  </a:cubicBezTo>
                  <a:cubicBezTo>
                    <a:pt x="30085" y="671"/>
                    <a:pt x="30146" y="664"/>
                    <a:pt x="30206" y="664"/>
                  </a:cubicBezTo>
                  <a:cubicBezTo>
                    <a:pt x="30723" y="664"/>
                    <a:pt x="31291" y="1302"/>
                    <a:pt x="31433" y="1865"/>
                  </a:cubicBezTo>
                  <a:cubicBezTo>
                    <a:pt x="31647" y="1812"/>
                    <a:pt x="31864" y="1787"/>
                    <a:pt x="32082" y="1787"/>
                  </a:cubicBezTo>
                  <a:lnTo>
                    <a:pt x="32193" y="1787"/>
                  </a:lnTo>
                  <a:cubicBezTo>
                    <a:pt x="32175" y="1762"/>
                    <a:pt x="32160" y="1737"/>
                    <a:pt x="32142" y="1712"/>
                  </a:cubicBezTo>
                  <a:cubicBezTo>
                    <a:pt x="32071" y="1591"/>
                    <a:pt x="31697" y="725"/>
                    <a:pt x="32078" y="725"/>
                  </a:cubicBezTo>
                  <a:cubicBezTo>
                    <a:pt x="32093" y="725"/>
                    <a:pt x="32111" y="725"/>
                    <a:pt x="32125" y="728"/>
                  </a:cubicBezTo>
                  <a:cubicBezTo>
                    <a:pt x="32545" y="792"/>
                    <a:pt x="32963" y="824"/>
                    <a:pt x="33380" y="824"/>
                  </a:cubicBezTo>
                  <a:cubicBezTo>
                    <a:pt x="33559" y="824"/>
                    <a:pt x="33740" y="817"/>
                    <a:pt x="33918" y="806"/>
                  </a:cubicBezTo>
                  <a:lnTo>
                    <a:pt x="33947" y="806"/>
                  </a:lnTo>
                  <a:cubicBezTo>
                    <a:pt x="33195" y="457"/>
                    <a:pt x="32356" y="271"/>
                    <a:pt x="31522" y="271"/>
                  </a:cubicBezTo>
                  <a:cubicBezTo>
                    <a:pt x="30919" y="271"/>
                    <a:pt x="30320" y="368"/>
                    <a:pt x="29754" y="575"/>
                  </a:cubicBezTo>
                  <a:cubicBezTo>
                    <a:pt x="27928" y="1242"/>
                    <a:pt x="27186" y="3406"/>
                    <a:pt x="25090" y="3491"/>
                  </a:cubicBezTo>
                  <a:cubicBezTo>
                    <a:pt x="25044" y="3495"/>
                    <a:pt x="24996" y="3495"/>
                    <a:pt x="24950" y="3495"/>
                  </a:cubicBezTo>
                  <a:cubicBezTo>
                    <a:pt x="22857" y="3495"/>
                    <a:pt x="22544" y="1462"/>
                    <a:pt x="20967" y="542"/>
                  </a:cubicBezTo>
                  <a:cubicBezTo>
                    <a:pt x="20340" y="175"/>
                    <a:pt x="19641" y="11"/>
                    <a:pt x="18938" y="11"/>
                  </a:cubicBezTo>
                  <a:cubicBezTo>
                    <a:pt x="18072" y="11"/>
                    <a:pt x="17202" y="257"/>
                    <a:pt x="16446" y="671"/>
                  </a:cubicBezTo>
                  <a:cubicBezTo>
                    <a:pt x="15515" y="1177"/>
                    <a:pt x="14781" y="1966"/>
                    <a:pt x="13918" y="2568"/>
                  </a:cubicBezTo>
                  <a:cubicBezTo>
                    <a:pt x="13369" y="2950"/>
                    <a:pt x="12941" y="3224"/>
                    <a:pt x="12352" y="3224"/>
                  </a:cubicBezTo>
                  <a:cubicBezTo>
                    <a:pt x="12210" y="3224"/>
                    <a:pt x="12057" y="3210"/>
                    <a:pt x="11889" y="3174"/>
                  </a:cubicBezTo>
                  <a:cubicBezTo>
                    <a:pt x="11090" y="3003"/>
                    <a:pt x="11012" y="2667"/>
                    <a:pt x="10534" y="2061"/>
                  </a:cubicBezTo>
                  <a:cubicBezTo>
                    <a:pt x="9365" y="589"/>
                    <a:pt x="7899" y="1"/>
                    <a:pt x="6376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1432150" y="3542325"/>
              <a:ext cx="167450" cy="57425"/>
            </a:xfrm>
            <a:custGeom>
              <a:rect b="b" l="l" r="r" t="t"/>
              <a:pathLst>
                <a:path extrusionOk="0" h="2297" w="6698">
                  <a:moveTo>
                    <a:pt x="1570" y="1"/>
                  </a:moveTo>
                  <a:lnTo>
                    <a:pt x="1570" y="1"/>
                  </a:lnTo>
                  <a:cubicBezTo>
                    <a:pt x="1278" y="108"/>
                    <a:pt x="989" y="228"/>
                    <a:pt x="707" y="361"/>
                  </a:cubicBezTo>
                  <a:cubicBezTo>
                    <a:pt x="682" y="368"/>
                    <a:pt x="657" y="378"/>
                    <a:pt x="636" y="393"/>
                  </a:cubicBezTo>
                  <a:cubicBezTo>
                    <a:pt x="482" y="468"/>
                    <a:pt x="329" y="542"/>
                    <a:pt x="176" y="625"/>
                  </a:cubicBezTo>
                  <a:cubicBezTo>
                    <a:pt x="54" y="689"/>
                    <a:pt x="1" y="789"/>
                    <a:pt x="4" y="906"/>
                  </a:cubicBezTo>
                  <a:cubicBezTo>
                    <a:pt x="500" y="564"/>
                    <a:pt x="1028" y="257"/>
                    <a:pt x="1570" y="1"/>
                  </a:cubicBezTo>
                  <a:close/>
                  <a:moveTo>
                    <a:pt x="5093" y="685"/>
                  </a:moveTo>
                  <a:cubicBezTo>
                    <a:pt x="3862" y="685"/>
                    <a:pt x="2557" y="1480"/>
                    <a:pt x="1481" y="2293"/>
                  </a:cubicBezTo>
                  <a:cubicBezTo>
                    <a:pt x="1505" y="2297"/>
                    <a:pt x="1530" y="2297"/>
                    <a:pt x="1556" y="2297"/>
                  </a:cubicBezTo>
                  <a:cubicBezTo>
                    <a:pt x="1588" y="2297"/>
                    <a:pt x="1616" y="2293"/>
                    <a:pt x="1645" y="2286"/>
                  </a:cubicBezTo>
                  <a:cubicBezTo>
                    <a:pt x="1984" y="2204"/>
                    <a:pt x="2009" y="2186"/>
                    <a:pt x="2254" y="1983"/>
                  </a:cubicBezTo>
                  <a:cubicBezTo>
                    <a:pt x="3232" y="1530"/>
                    <a:pt x="4497" y="1092"/>
                    <a:pt x="5631" y="1092"/>
                  </a:cubicBezTo>
                  <a:cubicBezTo>
                    <a:pt x="6006" y="1092"/>
                    <a:pt x="6365" y="1138"/>
                    <a:pt x="6697" y="1248"/>
                  </a:cubicBezTo>
                  <a:cubicBezTo>
                    <a:pt x="6199" y="849"/>
                    <a:pt x="5653" y="685"/>
                    <a:pt x="5093" y="685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1432250" y="3528600"/>
              <a:ext cx="291000" cy="110575"/>
            </a:xfrm>
            <a:custGeom>
              <a:rect b="b" l="l" r="r" t="t"/>
              <a:pathLst>
                <a:path extrusionOk="0" h="4423" w="11640">
                  <a:moveTo>
                    <a:pt x="4479" y="0"/>
                  </a:moveTo>
                  <a:cubicBezTo>
                    <a:pt x="3491" y="0"/>
                    <a:pt x="2500" y="211"/>
                    <a:pt x="1566" y="550"/>
                  </a:cubicBezTo>
                  <a:cubicBezTo>
                    <a:pt x="1024" y="806"/>
                    <a:pt x="496" y="1113"/>
                    <a:pt x="0" y="1455"/>
                  </a:cubicBezTo>
                  <a:cubicBezTo>
                    <a:pt x="4" y="1947"/>
                    <a:pt x="938" y="2767"/>
                    <a:pt x="1477" y="2842"/>
                  </a:cubicBezTo>
                  <a:cubicBezTo>
                    <a:pt x="2553" y="2029"/>
                    <a:pt x="3858" y="1234"/>
                    <a:pt x="5089" y="1234"/>
                  </a:cubicBezTo>
                  <a:cubicBezTo>
                    <a:pt x="5649" y="1234"/>
                    <a:pt x="6195" y="1398"/>
                    <a:pt x="6693" y="1797"/>
                  </a:cubicBezTo>
                  <a:cubicBezTo>
                    <a:pt x="7003" y="1904"/>
                    <a:pt x="7289" y="2065"/>
                    <a:pt x="7535" y="2293"/>
                  </a:cubicBezTo>
                  <a:cubicBezTo>
                    <a:pt x="8622" y="3310"/>
                    <a:pt x="9279" y="4215"/>
                    <a:pt x="10880" y="4419"/>
                  </a:cubicBezTo>
                  <a:cubicBezTo>
                    <a:pt x="10905" y="4422"/>
                    <a:pt x="10930" y="4422"/>
                    <a:pt x="10951" y="4422"/>
                  </a:cubicBezTo>
                  <a:cubicBezTo>
                    <a:pt x="11639" y="4422"/>
                    <a:pt x="10345" y="2818"/>
                    <a:pt x="9738" y="2739"/>
                  </a:cubicBezTo>
                  <a:cubicBezTo>
                    <a:pt x="8812" y="2625"/>
                    <a:pt x="8273" y="1516"/>
                    <a:pt x="7592" y="978"/>
                  </a:cubicBezTo>
                  <a:cubicBezTo>
                    <a:pt x="7021" y="525"/>
                    <a:pt x="6351" y="236"/>
                    <a:pt x="5638" y="104"/>
                  </a:cubicBezTo>
                  <a:cubicBezTo>
                    <a:pt x="5257" y="33"/>
                    <a:pt x="4868" y="0"/>
                    <a:pt x="4479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1851500" y="3562750"/>
              <a:ext cx="82400" cy="53425"/>
            </a:xfrm>
            <a:custGeom>
              <a:rect b="b" l="l" r="r" t="t"/>
              <a:pathLst>
                <a:path extrusionOk="0" h="2137" w="3296">
                  <a:moveTo>
                    <a:pt x="881" y="0"/>
                  </a:moveTo>
                  <a:cubicBezTo>
                    <a:pt x="596" y="0"/>
                    <a:pt x="300" y="86"/>
                    <a:pt x="0" y="232"/>
                  </a:cubicBezTo>
                  <a:cubicBezTo>
                    <a:pt x="36" y="229"/>
                    <a:pt x="68" y="224"/>
                    <a:pt x="104" y="224"/>
                  </a:cubicBezTo>
                  <a:cubicBezTo>
                    <a:pt x="667" y="224"/>
                    <a:pt x="817" y="852"/>
                    <a:pt x="1259" y="1369"/>
                  </a:cubicBezTo>
                  <a:cubicBezTo>
                    <a:pt x="1594" y="1758"/>
                    <a:pt x="2097" y="1940"/>
                    <a:pt x="2564" y="2107"/>
                  </a:cubicBezTo>
                  <a:cubicBezTo>
                    <a:pt x="2614" y="2125"/>
                    <a:pt x="2671" y="2136"/>
                    <a:pt x="2735" y="2136"/>
                  </a:cubicBezTo>
                  <a:cubicBezTo>
                    <a:pt x="2899" y="2136"/>
                    <a:pt x="3096" y="2079"/>
                    <a:pt x="3295" y="1990"/>
                  </a:cubicBezTo>
                  <a:cubicBezTo>
                    <a:pt x="2920" y="1669"/>
                    <a:pt x="2599" y="1302"/>
                    <a:pt x="2293" y="881"/>
                  </a:cubicBezTo>
                  <a:cubicBezTo>
                    <a:pt x="1833" y="250"/>
                    <a:pt x="1366" y="0"/>
                    <a:pt x="881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1732300" y="3533675"/>
              <a:ext cx="237600" cy="92300"/>
            </a:xfrm>
            <a:custGeom>
              <a:rect b="b" l="l" r="r" t="t"/>
              <a:pathLst>
                <a:path extrusionOk="0" h="3692" w="9504">
                  <a:moveTo>
                    <a:pt x="6123" y="1"/>
                  </a:moveTo>
                  <a:cubicBezTo>
                    <a:pt x="5995" y="1"/>
                    <a:pt x="5866" y="11"/>
                    <a:pt x="5741" y="26"/>
                  </a:cubicBezTo>
                  <a:cubicBezTo>
                    <a:pt x="3941" y="236"/>
                    <a:pt x="2746" y="1826"/>
                    <a:pt x="1163" y="2518"/>
                  </a:cubicBezTo>
                  <a:cubicBezTo>
                    <a:pt x="889" y="2636"/>
                    <a:pt x="1" y="3039"/>
                    <a:pt x="65" y="3441"/>
                  </a:cubicBezTo>
                  <a:cubicBezTo>
                    <a:pt x="93" y="3630"/>
                    <a:pt x="240" y="3691"/>
                    <a:pt x="414" y="3691"/>
                  </a:cubicBezTo>
                  <a:cubicBezTo>
                    <a:pt x="625" y="3691"/>
                    <a:pt x="881" y="3602"/>
                    <a:pt x="1021" y="3541"/>
                  </a:cubicBezTo>
                  <a:cubicBezTo>
                    <a:pt x="1581" y="3296"/>
                    <a:pt x="2130" y="3035"/>
                    <a:pt x="2657" y="2721"/>
                  </a:cubicBezTo>
                  <a:cubicBezTo>
                    <a:pt x="3203" y="2393"/>
                    <a:pt x="3759" y="1794"/>
                    <a:pt x="4326" y="1534"/>
                  </a:cubicBezTo>
                  <a:cubicBezTo>
                    <a:pt x="4497" y="1456"/>
                    <a:pt x="4640" y="1413"/>
                    <a:pt x="4768" y="1395"/>
                  </a:cubicBezTo>
                  <a:cubicBezTo>
                    <a:pt x="5068" y="1249"/>
                    <a:pt x="5364" y="1163"/>
                    <a:pt x="5649" y="1163"/>
                  </a:cubicBezTo>
                  <a:cubicBezTo>
                    <a:pt x="6134" y="1163"/>
                    <a:pt x="6601" y="1413"/>
                    <a:pt x="7061" y="2044"/>
                  </a:cubicBezTo>
                  <a:cubicBezTo>
                    <a:pt x="7367" y="2465"/>
                    <a:pt x="7688" y="2832"/>
                    <a:pt x="8063" y="3153"/>
                  </a:cubicBezTo>
                  <a:cubicBezTo>
                    <a:pt x="8755" y="2846"/>
                    <a:pt x="9503" y="2154"/>
                    <a:pt x="9172" y="2037"/>
                  </a:cubicBezTo>
                  <a:cubicBezTo>
                    <a:pt x="8733" y="1879"/>
                    <a:pt x="8348" y="1744"/>
                    <a:pt x="8035" y="1392"/>
                  </a:cubicBezTo>
                  <a:cubicBezTo>
                    <a:pt x="7778" y="1099"/>
                    <a:pt x="7721" y="728"/>
                    <a:pt x="7436" y="454"/>
                  </a:cubicBezTo>
                  <a:cubicBezTo>
                    <a:pt x="7082" y="118"/>
                    <a:pt x="6597" y="1"/>
                    <a:pt x="6123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2029975" y="3568625"/>
              <a:ext cx="152875" cy="91650"/>
            </a:xfrm>
            <a:custGeom>
              <a:rect b="b" l="l" r="r" t="t"/>
              <a:pathLst>
                <a:path extrusionOk="0" h="3666" w="6115">
                  <a:moveTo>
                    <a:pt x="6026" y="0"/>
                  </a:moveTo>
                  <a:lnTo>
                    <a:pt x="6026" y="0"/>
                  </a:lnTo>
                  <a:cubicBezTo>
                    <a:pt x="5730" y="79"/>
                    <a:pt x="5441" y="203"/>
                    <a:pt x="5185" y="374"/>
                  </a:cubicBezTo>
                  <a:cubicBezTo>
                    <a:pt x="4329" y="942"/>
                    <a:pt x="3812" y="1880"/>
                    <a:pt x="2920" y="2415"/>
                  </a:cubicBezTo>
                  <a:cubicBezTo>
                    <a:pt x="2346" y="2757"/>
                    <a:pt x="1701" y="2956"/>
                    <a:pt x="1049" y="3060"/>
                  </a:cubicBezTo>
                  <a:cubicBezTo>
                    <a:pt x="731" y="3110"/>
                    <a:pt x="410" y="3134"/>
                    <a:pt x="89" y="3134"/>
                  </a:cubicBezTo>
                  <a:lnTo>
                    <a:pt x="0" y="3134"/>
                  </a:lnTo>
                  <a:cubicBezTo>
                    <a:pt x="249" y="3438"/>
                    <a:pt x="581" y="3666"/>
                    <a:pt x="895" y="3666"/>
                  </a:cubicBezTo>
                  <a:cubicBezTo>
                    <a:pt x="945" y="3666"/>
                    <a:pt x="995" y="3659"/>
                    <a:pt x="1041" y="3648"/>
                  </a:cubicBezTo>
                  <a:cubicBezTo>
                    <a:pt x="1954" y="3417"/>
                    <a:pt x="2835" y="3027"/>
                    <a:pt x="3583" y="2454"/>
                  </a:cubicBezTo>
                  <a:cubicBezTo>
                    <a:pt x="4283" y="1919"/>
                    <a:pt x="4814" y="1074"/>
                    <a:pt x="5677" y="795"/>
                  </a:cubicBezTo>
                  <a:cubicBezTo>
                    <a:pt x="6037" y="678"/>
                    <a:pt x="6115" y="357"/>
                    <a:pt x="6026" y="0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2014350" y="3538575"/>
              <a:ext cx="166275" cy="108425"/>
            </a:xfrm>
            <a:custGeom>
              <a:rect b="b" l="l" r="r" t="t"/>
              <a:pathLst>
                <a:path extrusionOk="0" h="4337" w="6651">
                  <a:moveTo>
                    <a:pt x="5424" y="1"/>
                  </a:moveTo>
                  <a:cubicBezTo>
                    <a:pt x="5364" y="1"/>
                    <a:pt x="5303" y="8"/>
                    <a:pt x="5242" y="26"/>
                  </a:cubicBezTo>
                  <a:cubicBezTo>
                    <a:pt x="4401" y="297"/>
                    <a:pt x="3884" y="892"/>
                    <a:pt x="3252" y="1474"/>
                  </a:cubicBezTo>
                  <a:cubicBezTo>
                    <a:pt x="2490" y="2172"/>
                    <a:pt x="1613" y="2625"/>
                    <a:pt x="611" y="2878"/>
                  </a:cubicBezTo>
                  <a:cubicBezTo>
                    <a:pt x="1" y="3031"/>
                    <a:pt x="186" y="3801"/>
                    <a:pt x="625" y="4336"/>
                  </a:cubicBezTo>
                  <a:lnTo>
                    <a:pt x="714" y="4336"/>
                  </a:lnTo>
                  <a:cubicBezTo>
                    <a:pt x="1035" y="4336"/>
                    <a:pt x="1356" y="4312"/>
                    <a:pt x="1674" y="4262"/>
                  </a:cubicBezTo>
                  <a:cubicBezTo>
                    <a:pt x="2326" y="4158"/>
                    <a:pt x="2971" y="3959"/>
                    <a:pt x="3545" y="3617"/>
                  </a:cubicBezTo>
                  <a:cubicBezTo>
                    <a:pt x="4437" y="3082"/>
                    <a:pt x="4954" y="2144"/>
                    <a:pt x="5810" y="1576"/>
                  </a:cubicBezTo>
                  <a:cubicBezTo>
                    <a:pt x="6066" y="1405"/>
                    <a:pt x="6355" y="1281"/>
                    <a:pt x="6651" y="1202"/>
                  </a:cubicBezTo>
                  <a:cubicBezTo>
                    <a:pt x="6509" y="639"/>
                    <a:pt x="5941" y="1"/>
                    <a:pt x="5424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2199600" y="3542125"/>
              <a:ext cx="59475" cy="48000"/>
            </a:xfrm>
            <a:custGeom>
              <a:rect b="b" l="l" r="r" t="t"/>
              <a:pathLst>
                <a:path extrusionOk="0" h="1920" w="2379">
                  <a:moveTo>
                    <a:pt x="1755" y="1"/>
                  </a:moveTo>
                  <a:cubicBezTo>
                    <a:pt x="1897" y="65"/>
                    <a:pt x="2033" y="137"/>
                    <a:pt x="2168" y="212"/>
                  </a:cubicBezTo>
                  <a:cubicBezTo>
                    <a:pt x="2239" y="251"/>
                    <a:pt x="2308" y="294"/>
                    <a:pt x="2379" y="336"/>
                  </a:cubicBezTo>
                  <a:cubicBezTo>
                    <a:pt x="2193" y="147"/>
                    <a:pt x="1979" y="1"/>
                    <a:pt x="1759" y="1"/>
                  </a:cubicBezTo>
                  <a:close/>
                  <a:moveTo>
                    <a:pt x="1" y="982"/>
                  </a:moveTo>
                  <a:cubicBezTo>
                    <a:pt x="243" y="1367"/>
                    <a:pt x="589" y="1770"/>
                    <a:pt x="1052" y="1838"/>
                  </a:cubicBezTo>
                  <a:cubicBezTo>
                    <a:pt x="1306" y="1877"/>
                    <a:pt x="1559" y="1905"/>
                    <a:pt x="1816" y="1920"/>
                  </a:cubicBezTo>
                  <a:cubicBezTo>
                    <a:pt x="1640" y="1745"/>
                    <a:pt x="1466" y="1567"/>
                    <a:pt x="1252" y="1413"/>
                  </a:cubicBezTo>
                  <a:cubicBezTo>
                    <a:pt x="878" y="1139"/>
                    <a:pt x="442" y="1003"/>
                    <a:pt x="1" y="982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2187225" y="3540100"/>
              <a:ext cx="94850" cy="50400"/>
            </a:xfrm>
            <a:custGeom>
              <a:rect b="b" l="l" r="r" t="t"/>
              <a:pathLst>
                <a:path extrusionOk="0" h="2016" w="3794">
                  <a:moveTo>
                    <a:pt x="381" y="1"/>
                  </a:moveTo>
                  <a:cubicBezTo>
                    <a:pt x="0" y="1"/>
                    <a:pt x="374" y="867"/>
                    <a:pt x="445" y="988"/>
                  </a:cubicBezTo>
                  <a:cubicBezTo>
                    <a:pt x="463" y="1013"/>
                    <a:pt x="478" y="1038"/>
                    <a:pt x="496" y="1063"/>
                  </a:cubicBezTo>
                  <a:cubicBezTo>
                    <a:pt x="937" y="1084"/>
                    <a:pt x="1373" y="1220"/>
                    <a:pt x="1747" y="1494"/>
                  </a:cubicBezTo>
                  <a:cubicBezTo>
                    <a:pt x="1961" y="1648"/>
                    <a:pt x="2135" y="1826"/>
                    <a:pt x="2311" y="2001"/>
                  </a:cubicBezTo>
                  <a:cubicBezTo>
                    <a:pt x="2474" y="2012"/>
                    <a:pt x="2639" y="2015"/>
                    <a:pt x="2803" y="2015"/>
                  </a:cubicBezTo>
                  <a:cubicBezTo>
                    <a:pt x="2981" y="2015"/>
                    <a:pt x="3159" y="2012"/>
                    <a:pt x="3341" y="1997"/>
                  </a:cubicBezTo>
                  <a:cubicBezTo>
                    <a:pt x="3794" y="1969"/>
                    <a:pt x="3434" y="1202"/>
                    <a:pt x="3323" y="1017"/>
                  </a:cubicBezTo>
                  <a:cubicBezTo>
                    <a:pt x="3223" y="852"/>
                    <a:pt x="3063" y="613"/>
                    <a:pt x="2874" y="417"/>
                  </a:cubicBezTo>
                  <a:cubicBezTo>
                    <a:pt x="2803" y="375"/>
                    <a:pt x="2734" y="332"/>
                    <a:pt x="2663" y="293"/>
                  </a:cubicBezTo>
                  <a:cubicBezTo>
                    <a:pt x="2528" y="218"/>
                    <a:pt x="2392" y="146"/>
                    <a:pt x="2250" y="82"/>
                  </a:cubicBezTo>
                  <a:lnTo>
                    <a:pt x="2221" y="82"/>
                  </a:lnTo>
                  <a:cubicBezTo>
                    <a:pt x="2043" y="93"/>
                    <a:pt x="1862" y="100"/>
                    <a:pt x="1683" y="100"/>
                  </a:cubicBezTo>
                  <a:cubicBezTo>
                    <a:pt x="1266" y="100"/>
                    <a:pt x="848" y="68"/>
                    <a:pt x="428" y="4"/>
                  </a:cubicBezTo>
                  <a:cubicBezTo>
                    <a:pt x="414" y="1"/>
                    <a:pt x="396" y="1"/>
                    <a:pt x="381" y="1"/>
                  </a:cubicBezTo>
                  <a:close/>
                </a:path>
              </a:pathLst>
            </a:custGeom>
            <a:solidFill>
              <a:srgbClr val="B0D5F7"/>
            </a:solidFill>
            <a:ln cap="flat" cmpd="sng" w="9525">
              <a:solidFill>
                <a:srgbClr val="B0D5F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60"/>
          <p:cNvGrpSpPr/>
          <p:nvPr/>
        </p:nvGrpSpPr>
        <p:grpSpPr>
          <a:xfrm rot="-2482112">
            <a:off x="8105737" y="4138109"/>
            <a:ext cx="953582" cy="396167"/>
            <a:chOff x="-605225" y="2384875"/>
            <a:chExt cx="787975" cy="303650"/>
          </a:xfrm>
        </p:grpSpPr>
        <p:sp>
          <p:nvSpPr>
            <p:cNvPr id="1868" name="Google Shape;1868;p60"/>
            <p:cNvSpPr/>
            <p:nvPr/>
          </p:nvSpPr>
          <p:spPr>
            <a:xfrm>
              <a:off x="-590425" y="2487650"/>
              <a:ext cx="686525" cy="159875"/>
            </a:xfrm>
            <a:custGeom>
              <a:rect b="b" l="l" r="r" t="t"/>
              <a:pathLst>
                <a:path extrusionOk="0" h="6395" w="27461">
                  <a:moveTo>
                    <a:pt x="17473" y="1"/>
                  </a:moveTo>
                  <a:cubicBezTo>
                    <a:pt x="16136" y="1"/>
                    <a:pt x="14809" y="732"/>
                    <a:pt x="14267" y="2030"/>
                  </a:cubicBezTo>
                  <a:cubicBezTo>
                    <a:pt x="13686" y="3421"/>
                    <a:pt x="13393" y="4779"/>
                    <a:pt x="11543" y="4779"/>
                  </a:cubicBezTo>
                  <a:lnTo>
                    <a:pt x="11525" y="4779"/>
                  </a:lnTo>
                  <a:cubicBezTo>
                    <a:pt x="9849" y="4772"/>
                    <a:pt x="8548" y="3531"/>
                    <a:pt x="7374" y="2493"/>
                  </a:cubicBezTo>
                  <a:cubicBezTo>
                    <a:pt x="6479" y="1698"/>
                    <a:pt x="5474" y="914"/>
                    <a:pt x="4236" y="781"/>
                  </a:cubicBezTo>
                  <a:cubicBezTo>
                    <a:pt x="4108" y="768"/>
                    <a:pt x="3984" y="760"/>
                    <a:pt x="3859" y="760"/>
                  </a:cubicBezTo>
                  <a:cubicBezTo>
                    <a:pt x="2607" y="760"/>
                    <a:pt x="1527" y="1420"/>
                    <a:pt x="454" y="2033"/>
                  </a:cubicBezTo>
                  <a:cubicBezTo>
                    <a:pt x="235" y="2155"/>
                    <a:pt x="104" y="2305"/>
                    <a:pt x="33" y="2461"/>
                  </a:cubicBezTo>
                  <a:cubicBezTo>
                    <a:pt x="1070" y="1973"/>
                    <a:pt x="2233" y="1744"/>
                    <a:pt x="3395" y="1744"/>
                  </a:cubicBezTo>
                  <a:cubicBezTo>
                    <a:pt x="4201" y="1744"/>
                    <a:pt x="5011" y="1855"/>
                    <a:pt x="5773" y="2065"/>
                  </a:cubicBezTo>
                  <a:cubicBezTo>
                    <a:pt x="6864" y="2365"/>
                    <a:pt x="7788" y="2985"/>
                    <a:pt x="8683" y="3656"/>
                  </a:cubicBezTo>
                  <a:cubicBezTo>
                    <a:pt x="9606" y="4347"/>
                    <a:pt x="10916" y="5588"/>
                    <a:pt x="12174" y="5588"/>
                  </a:cubicBezTo>
                  <a:cubicBezTo>
                    <a:pt x="12484" y="5588"/>
                    <a:pt x="12794" y="5510"/>
                    <a:pt x="13098" y="5328"/>
                  </a:cubicBezTo>
                  <a:cubicBezTo>
                    <a:pt x="14156" y="4683"/>
                    <a:pt x="14484" y="3232"/>
                    <a:pt x="15333" y="2376"/>
                  </a:cubicBezTo>
                  <a:cubicBezTo>
                    <a:pt x="15989" y="1712"/>
                    <a:pt x="16773" y="1463"/>
                    <a:pt x="17686" y="1445"/>
                  </a:cubicBezTo>
                  <a:lnTo>
                    <a:pt x="17826" y="1445"/>
                  </a:lnTo>
                  <a:cubicBezTo>
                    <a:pt x="18692" y="1445"/>
                    <a:pt x="19419" y="1588"/>
                    <a:pt x="20107" y="2162"/>
                  </a:cubicBezTo>
                  <a:cubicBezTo>
                    <a:pt x="21352" y="3199"/>
                    <a:pt x="22490" y="4002"/>
                    <a:pt x="24162" y="4205"/>
                  </a:cubicBezTo>
                  <a:cubicBezTo>
                    <a:pt x="25250" y="4337"/>
                    <a:pt x="23909" y="4494"/>
                    <a:pt x="23324" y="4494"/>
                  </a:cubicBezTo>
                  <a:cubicBezTo>
                    <a:pt x="23249" y="4494"/>
                    <a:pt x="23188" y="4494"/>
                    <a:pt x="23146" y="4487"/>
                  </a:cubicBezTo>
                  <a:cubicBezTo>
                    <a:pt x="22143" y="4365"/>
                    <a:pt x="21177" y="4140"/>
                    <a:pt x="20265" y="3699"/>
                  </a:cubicBezTo>
                  <a:cubicBezTo>
                    <a:pt x="20008" y="3574"/>
                    <a:pt x="19755" y="3434"/>
                    <a:pt x="19512" y="3281"/>
                  </a:cubicBezTo>
                  <a:lnTo>
                    <a:pt x="19512" y="3281"/>
                  </a:lnTo>
                  <a:cubicBezTo>
                    <a:pt x="20107" y="3902"/>
                    <a:pt x="20731" y="4440"/>
                    <a:pt x="21641" y="4782"/>
                  </a:cubicBezTo>
                  <a:cubicBezTo>
                    <a:pt x="22333" y="5047"/>
                    <a:pt x="23050" y="5172"/>
                    <a:pt x="23756" y="5172"/>
                  </a:cubicBezTo>
                  <a:cubicBezTo>
                    <a:pt x="24857" y="5172"/>
                    <a:pt x="25938" y="4861"/>
                    <a:pt x="26876" y="4287"/>
                  </a:cubicBezTo>
                  <a:cubicBezTo>
                    <a:pt x="26904" y="4237"/>
                    <a:pt x="26932" y="4183"/>
                    <a:pt x="26957" y="4134"/>
                  </a:cubicBezTo>
                  <a:cubicBezTo>
                    <a:pt x="27115" y="3824"/>
                    <a:pt x="27278" y="3503"/>
                    <a:pt x="27339" y="3185"/>
                  </a:cubicBezTo>
                  <a:cubicBezTo>
                    <a:pt x="27460" y="2568"/>
                    <a:pt x="27296" y="2330"/>
                    <a:pt x="26972" y="1823"/>
                  </a:cubicBezTo>
                  <a:cubicBezTo>
                    <a:pt x="26957" y="1805"/>
                    <a:pt x="26947" y="1787"/>
                    <a:pt x="26932" y="1766"/>
                  </a:cubicBezTo>
                  <a:cubicBezTo>
                    <a:pt x="26152" y="2832"/>
                    <a:pt x="25000" y="3534"/>
                    <a:pt x="23727" y="3534"/>
                  </a:cubicBezTo>
                  <a:cubicBezTo>
                    <a:pt x="23377" y="3534"/>
                    <a:pt x="23021" y="3481"/>
                    <a:pt x="22661" y="3370"/>
                  </a:cubicBezTo>
                  <a:cubicBezTo>
                    <a:pt x="21070" y="2882"/>
                    <a:pt x="20629" y="1370"/>
                    <a:pt x="19341" y="539"/>
                  </a:cubicBezTo>
                  <a:cubicBezTo>
                    <a:pt x="18774" y="172"/>
                    <a:pt x="18121" y="1"/>
                    <a:pt x="17473" y="1"/>
                  </a:cubicBezTo>
                  <a:close/>
                  <a:moveTo>
                    <a:pt x="3498" y="2262"/>
                  </a:moveTo>
                  <a:cubicBezTo>
                    <a:pt x="2850" y="2262"/>
                    <a:pt x="2182" y="2454"/>
                    <a:pt x="1469" y="2868"/>
                  </a:cubicBezTo>
                  <a:cubicBezTo>
                    <a:pt x="1298" y="2968"/>
                    <a:pt x="1056" y="2996"/>
                    <a:pt x="813" y="2996"/>
                  </a:cubicBezTo>
                  <a:cubicBezTo>
                    <a:pt x="607" y="2996"/>
                    <a:pt x="396" y="2975"/>
                    <a:pt x="235" y="2957"/>
                  </a:cubicBezTo>
                  <a:cubicBezTo>
                    <a:pt x="225" y="2957"/>
                    <a:pt x="125" y="2942"/>
                    <a:pt x="0" y="2921"/>
                  </a:cubicBezTo>
                  <a:lnTo>
                    <a:pt x="0" y="2921"/>
                  </a:lnTo>
                  <a:cubicBezTo>
                    <a:pt x="97" y="3299"/>
                    <a:pt x="485" y="3623"/>
                    <a:pt x="928" y="3623"/>
                  </a:cubicBezTo>
                  <a:cubicBezTo>
                    <a:pt x="1081" y="3623"/>
                    <a:pt x="1241" y="3584"/>
                    <a:pt x="1402" y="3495"/>
                  </a:cubicBezTo>
                  <a:cubicBezTo>
                    <a:pt x="2050" y="3125"/>
                    <a:pt x="2810" y="2540"/>
                    <a:pt x="3566" y="2429"/>
                  </a:cubicBezTo>
                  <a:cubicBezTo>
                    <a:pt x="3645" y="2419"/>
                    <a:pt x="3723" y="2412"/>
                    <a:pt x="3801" y="2412"/>
                  </a:cubicBezTo>
                  <a:cubicBezTo>
                    <a:pt x="4707" y="2412"/>
                    <a:pt x="5442" y="3171"/>
                    <a:pt x="6069" y="3738"/>
                  </a:cubicBezTo>
                  <a:cubicBezTo>
                    <a:pt x="7118" y="4680"/>
                    <a:pt x="8209" y="5574"/>
                    <a:pt x="9553" y="6052"/>
                  </a:cubicBezTo>
                  <a:cubicBezTo>
                    <a:pt x="10180" y="6276"/>
                    <a:pt x="10868" y="6394"/>
                    <a:pt x="11553" y="6394"/>
                  </a:cubicBezTo>
                  <a:cubicBezTo>
                    <a:pt x="12245" y="6394"/>
                    <a:pt x="12933" y="6273"/>
                    <a:pt x="13561" y="6020"/>
                  </a:cubicBezTo>
                  <a:lnTo>
                    <a:pt x="13561" y="6020"/>
                  </a:lnTo>
                  <a:cubicBezTo>
                    <a:pt x="13194" y="6084"/>
                    <a:pt x="12815" y="6116"/>
                    <a:pt x="12438" y="6116"/>
                  </a:cubicBezTo>
                  <a:cubicBezTo>
                    <a:pt x="11215" y="6116"/>
                    <a:pt x="9956" y="5795"/>
                    <a:pt x="8926" y="5231"/>
                  </a:cubicBezTo>
                  <a:cubicBezTo>
                    <a:pt x="7888" y="4665"/>
                    <a:pt x="7014" y="3841"/>
                    <a:pt x="6041" y="3178"/>
                  </a:cubicBezTo>
                  <a:cubicBezTo>
                    <a:pt x="5171" y="2590"/>
                    <a:pt x="4347" y="2262"/>
                    <a:pt x="3498" y="2262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-605225" y="2529200"/>
              <a:ext cx="502600" cy="108950"/>
            </a:xfrm>
            <a:custGeom>
              <a:rect b="b" l="l" r="r" t="t"/>
              <a:pathLst>
                <a:path extrusionOk="0" h="4358" w="20104">
                  <a:moveTo>
                    <a:pt x="625" y="799"/>
                  </a:moveTo>
                  <a:lnTo>
                    <a:pt x="625" y="799"/>
                  </a:lnTo>
                  <a:cubicBezTo>
                    <a:pt x="460" y="881"/>
                    <a:pt x="297" y="967"/>
                    <a:pt x="136" y="1059"/>
                  </a:cubicBezTo>
                  <a:cubicBezTo>
                    <a:pt x="1" y="1135"/>
                    <a:pt x="343" y="1216"/>
                    <a:pt x="592" y="1259"/>
                  </a:cubicBezTo>
                  <a:cubicBezTo>
                    <a:pt x="554" y="1109"/>
                    <a:pt x="560" y="952"/>
                    <a:pt x="625" y="799"/>
                  </a:cubicBezTo>
                  <a:close/>
                  <a:moveTo>
                    <a:pt x="17986" y="1"/>
                  </a:moveTo>
                  <a:cubicBezTo>
                    <a:pt x="17669" y="1"/>
                    <a:pt x="17355" y="129"/>
                    <a:pt x="17062" y="432"/>
                  </a:cubicBezTo>
                  <a:cubicBezTo>
                    <a:pt x="16557" y="959"/>
                    <a:pt x="16552" y="1812"/>
                    <a:pt x="16239" y="2457"/>
                  </a:cubicBezTo>
                  <a:cubicBezTo>
                    <a:pt x="15786" y="3381"/>
                    <a:pt x="15033" y="4002"/>
                    <a:pt x="14153" y="4358"/>
                  </a:cubicBezTo>
                  <a:cubicBezTo>
                    <a:pt x="14281" y="4336"/>
                    <a:pt x="14409" y="4308"/>
                    <a:pt x="14538" y="4276"/>
                  </a:cubicBezTo>
                  <a:cubicBezTo>
                    <a:pt x="15430" y="4055"/>
                    <a:pt x="16050" y="3516"/>
                    <a:pt x="16560" y="2774"/>
                  </a:cubicBezTo>
                  <a:cubicBezTo>
                    <a:pt x="16967" y="2187"/>
                    <a:pt x="17943" y="275"/>
                    <a:pt x="18528" y="275"/>
                  </a:cubicBezTo>
                  <a:cubicBezTo>
                    <a:pt x="18539" y="275"/>
                    <a:pt x="18553" y="275"/>
                    <a:pt x="18568" y="279"/>
                  </a:cubicBezTo>
                  <a:cubicBezTo>
                    <a:pt x="18568" y="279"/>
                    <a:pt x="19327" y="1059"/>
                    <a:pt x="19534" y="1220"/>
                  </a:cubicBezTo>
                  <a:cubicBezTo>
                    <a:pt x="19719" y="1362"/>
                    <a:pt x="19908" y="1498"/>
                    <a:pt x="20104" y="1619"/>
                  </a:cubicBezTo>
                  <a:cubicBezTo>
                    <a:pt x="19791" y="1295"/>
                    <a:pt x="19488" y="946"/>
                    <a:pt x="19152" y="589"/>
                  </a:cubicBezTo>
                  <a:cubicBezTo>
                    <a:pt x="18813" y="229"/>
                    <a:pt x="18400" y="1"/>
                    <a:pt x="17986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0"/>
            <p:cNvSpPr/>
            <p:nvPr/>
          </p:nvSpPr>
          <p:spPr>
            <a:xfrm>
              <a:off x="-591400" y="2523750"/>
              <a:ext cx="632225" cy="116825"/>
            </a:xfrm>
            <a:custGeom>
              <a:rect b="b" l="l" r="r" t="t"/>
              <a:pathLst>
                <a:path extrusionOk="0" h="4673" w="25289">
                  <a:moveTo>
                    <a:pt x="17725" y="1"/>
                  </a:moveTo>
                  <a:cubicBezTo>
                    <a:pt x="16812" y="19"/>
                    <a:pt x="16028" y="268"/>
                    <a:pt x="15372" y="932"/>
                  </a:cubicBezTo>
                  <a:cubicBezTo>
                    <a:pt x="14523" y="1788"/>
                    <a:pt x="14195" y="3239"/>
                    <a:pt x="13137" y="3884"/>
                  </a:cubicBezTo>
                  <a:cubicBezTo>
                    <a:pt x="12833" y="4066"/>
                    <a:pt x="12523" y="4144"/>
                    <a:pt x="12213" y="4144"/>
                  </a:cubicBezTo>
                  <a:cubicBezTo>
                    <a:pt x="10955" y="4144"/>
                    <a:pt x="9645" y="2903"/>
                    <a:pt x="8722" y="2212"/>
                  </a:cubicBezTo>
                  <a:cubicBezTo>
                    <a:pt x="7827" y="1541"/>
                    <a:pt x="6903" y="921"/>
                    <a:pt x="5812" y="621"/>
                  </a:cubicBezTo>
                  <a:cubicBezTo>
                    <a:pt x="5050" y="411"/>
                    <a:pt x="4240" y="300"/>
                    <a:pt x="3434" y="300"/>
                  </a:cubicBezTo>
                  <a:cubicBezTo>
                    <a:pt x="2272" y="300"/>
                    <a:pt x="1109" y="529"/>
                    <a:pt x="72" y="1017"/>
                  </a:cubicBezTo>
                  <a:cubicBezTo>
                    <a:pt x="7" y="1170"/>
                    <a:pt x="1" y="1327"/>
                    <a:pt x="39" y="1477"/>
                  </a:cubicBezTo>
                  <a:cubicBezTo>
                    <a:pt x="164" y="1498"/>
                    <a:pt x="264" y="1513"/>
                    <a:pt x="274" y="1513"/>
                  </a:cubicBezTo>
                  <a:cubicBezTo>
                    <a:pt x="435" y="1531"/>
                    <a:pt x="646" y="1552"/>
                    <a:pt x="852" y="1552"/>
                  </a:cubicBezTo>
                  <a:cubicBezTo>
                    <a:pt x="1095" y="1552"/>
                    <a:pt x="1337" y="1524"/>
                    <a:pt x="1508" y="1424"/>
                  </a:cubicBezTo>
                  <a:cubicBezTo>
                    <a:pt x="2221" y="1010"/>
                    <a:pt x="2889" y="818"/>
                    <a:pt x="3537" y="818"/>
                  </a:cubicBezTo>
                  <a:cubicBezTo>
                    <a:pt x="4386" y="818"/>
                    <a:pt x="5210" y="1146"/>
                    <a:pt x="6080" y="1734"/>
                  </a:cubicBezTo>
                  <a:cubicBezTo>
                    <a:pt x="7053" y="2397"/>
                    <a:pt x="7927" y="3221"/>
                    <a:pt x="8965" y="3787"/>
                  </a:cubicBezTo>
                  <a:cubicBezTo>
                    <a:pt x="9995" y="4351"/>
                    <a:pt x="11254" y="4672"/>
                    <a:pt x="12477" y="4672"/>
                  </a:cubicBezTo>
                  <a:cubicBezTo>
                    <a:pt x="12854" y="4672"/>
                    <a:pt x="13233" y="4640"/>
                    <a:pt x="13600" y="4576"/>
                  </a:cubicBezTo>
                  <a:cubicBezTo>
                    <a:pt x="14480" y="4220"/>
                    <a:pt x="15233" y="3599"/>
                    <a:pt x="15686" y="2675"/>
                  </a:cubicBezTo>
                  <a:cubicBezTo>
                    <a:pt x="15999" y="2030"/>
                    <a:pt x="16004" y="1177"/>
                    <a:pt x="16509" y="650"/>
                  </a:cubicBezTo>
                  <a:cubicBezTo>
                    <a:pt x="16802" y="347"/>
                    <a:pt x="17116" y="219"/>
                    <a:pt x="17433" y="219"/>
                  </a:cubicBezTo>
                  <a:cubicBezTo>
                    <a:pt x="17847" y="219"/>
                    <a:pt x="18260" y="447"/>
                    <a:pt x="18599" y="807"/>
                  </a:cubicBezTo>
                  <a:cubicBezTo>
                    <a:pt x="18935" y="1164"/>
                    <a:pt x="19238" y="1513"/>
                    <a:pt x="19551" y="1837"/>
                  </a:cubicBezTo>
                  <a:cubicBezTo>
                    <a:pt x="19794" y="1990"/>
                    <a:pt x="20047" y="2130"/>
                    <a:pt x="20304" y="2255"/>
                  </a:cubicBezTo>
                  <a:cubicBezTo>
                    <a:pt x="21216" y="2696"/>
                    <a:pt x="22182" y="2921"/>
                    <a:pt x="23185" y="3043"/>
                  </a:cubicBezTo>
                  <a:cubicBezTo>
                    <a:pt x="23227" y="3050"/>
                    <a:pt x="23288" y="3050"/>
                    <a:pt x="23363" y="3050"/>
                  </a:cubicBezTo>
                  <a:cubicBezTo>
                    <a:pt x="23948" y="3050"/>
                    <a:pt x="25289" y="2893"/>
                    <a:pt x="24201" y="2761"/>
                  </a:cubicBezTo>
                  <a:cubicBezTo>
                    <a:pt x="22529" y="2558"/>
                    <a:pt x="21391" y="1755"/>
                    <a:pt x="20146" y="718"/>
                  </a:cubicBezTo>
                  <a:cubicBezTo>
                    <a:pt x="19458" y="144"/>
                    <a:pt x="18731" y="1"/>
                    <a:pt x="17865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0"/>
            <p:cNvSpPr/>
            <p:nvPr/>
          </p:nvSpPr>
          <p:spPr>
            <a:xfrm>
              <a:off x="7200" y="2384875"/>
              <a:ext cx="175550" cy="303650"/>
            </a:xfrm>
            <a:custGeom>
              <a:rect b="b" l="l" r="r" t="t"/>
              <a:pathLst>
                <a:path extrusionOk="0" h="12146" w="7022">
                  <a:moveTo>
                    <a:pt x="1559" y="1"/>
                  </a:moveTo>
                  <a:cubicBezTo>
                    <a:pt x="909" y="1"/>
                    <a:pt x="0" y="489"/>
                    <a:pt x="307" y="1010"/>
                  </a:cubicBezTo>
                  <a:cubicBezTo>
                    <a:pt x="164" y="1145"/>
                    <a:pt x="104" y="1298"/>
                    <a:pt x="185" y="1444"/>
                  </a:cubicBezTo>
                  <a:cubicBezTo>
                    <a:pt x="1045" y="2993"/>
                    <a:pt x="2072" y="4397"/>
                    <a:pt x="3027" y="5877"/>
                  </a:cubicBezTo>
                  <a:cubicBezTo>
                    <a:pt x="3052" y="5848"/>
                    <a:pt x="3074" y="5817"/>
                    <a:pt x="3095" y="5784"/>
                  </a:cubicBezTo>
                  <a:cubicBezTo>
                    <a:pt x="3206" y="5631"/>
                    <a:pt x="3352" y="5527"/>
                    <a:pt x="3519" y="5470"/>
                  </a:cubicBezTo>
                  <a:cubicBezTo>
                    <a:pt x="2749" y="4632"/>
                    <a:pt x="1979" y="3794"/>
                    <a:pt x="1209" y="2960"/>
                  </a:cubicBezTo>
                  <a:cubicBezTo>
                    <a:pt x="588" y="2282"/>
                    <a:pt x="1169" y="1737"/>
                    <a:pt x="1811" y="1737"/>
                  </a:cubicBezTo>
                  <a:cubicBezTo>
                    <a:pt x="2083" y="1737"/>
                    <a:pt x="2368" y="1837"/>
                    <a:pt x="2575" y="2065"/>
                  </a:cubicBezTo>
                  <a:cubicBezTo>
                    <a:pt x="3819" y="3416"/>
                    <a:pt x="5063" y="4768"/>
                    <a:pt x="6304" y="6120"/>
                  </a:cubicBezTo>
                  <a:cubicBezTo>
                    <a:pt x="6330" y="6148"/>
                    <a:pt x="6355" y="6173"/>
                    <a:pt x="6376" y="6202"/>
                  </a:cubicBezTo>
                  <a:cubicBezTo>
                    <a:pt x="6501" y="6073"/>
                    <a:pt x="6633" y="5948"/>
                    <a:pt x="6771" y="5830"/>
                  </a:cubicBezTo>
                  <a:cubicBezTo>
                    <a:pt x="7021" y="5610"/>
                    <a:pt x="7000" y="5342"/>
                    <a:pt x="6743" y="5164"/>
                  </a:cubicBezTo>
                  <a:cubicBezTo>
                    <a:pt x="4818" y="3859"/>
                    <a:pt x="3309" y="2190"/>
                    <a:pt x="2086" y="218"/>
                  </a:cubicBezTo>
                  <a:cubicBezTo>
                    <a:pt x="1994" y="65"/>
                    <a:pt x="1794" y="1"/>
                    <a:pt x="1559" y="1"/>
                  </a:cubicBezTo>
                  <a:close/>
                  <a:moveTo>
                    <a:pt x="4721" y="6779"/>
                  </a:moveTo>
                  <a:cubicBezTo>
                    <a:pt x="4237" y="7443"/>
                    <a:pt x="3641" y="7988"/>
                    <a:pt x="2971" y="8398"/>
                  </a:cubicBezTo>
                  <a:cubicBezTo>
                    <a:pt x="2403" y="9457"/>
                    <a:pt x="1965" y="10594"/>
                    <a:pt x="1544" y="11739"/>
                  </a:cubicBezTo>
                  <a:cubicBezTo>
                    <a:pt x="1437" y="12028"/>
                    <a:pt x="1726" y="12145"/>
                    <a:pt x="2107" y="12145"/>
                  </a:cubicBezTo>
                  <a:cubicBezTo>
                    <a:pt x="2611" y="12145"/>
                    <a:pt x="3281" y="11936"/>
                    <a:pt x="3412" y="11628"/>
                  </a:cubicBezTo>
                  <a:cubicBezTo>
                    <a:pt x="3873" y="10555"/>
                    <a:pt x="4332" y="9485"/>
                    <a:pt x="4793" y="8412"/>
                  </a:cubicBezTo>
                  <a:cubicBezTo>
                    <a:pt x="4803" y="8384"/>
                    <a:pt x="4818" y="8351"/>
                    <a:pt x="4832" y="8320"/>
                  </a:cubicBezTo>
                  <a:cubicBezTo>
                    <a:pt x="5020" y="7973"/>
                    <a:pt x="5228" y="7635"/>
                    <a:pt x="5453" y="7310"/>
                  </a:cubicBezTo>
                  <a:cubicBezTo>
                    <a:pt x="5264" y="7267"/>
                    <a:pt x="5085" y="7171"/>
                    <a:pt x="4939" y="7015"/>
                  </a:cubicBezTo>
                  <a:cubicBezTo>
                    <a:pt x="4864" y="6936"/>
                    <a:pt x="4793" y="6857"/>
                    <a:pt x="4721" y="6779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81450" y="2521625"/>
              <a:ext cx="43775" cy="73200"/>
            </a:xfrm>
            <a:custGeom>
              <a:rect b="b" l="l" r="r" t="t"/>
              <a:pathLst>
                <a:path extrusionOk="0" h="2928" w="1751">
                  <a:moveTo>
                    <a:pt x="549" y="0"/>
                  </a:moveTo>
                  <a:cubicBezTo>
                    <a:pt x="382" y="57"/>
                    <a:pt x="236" y="161"/>
                    <a:pt x="125" y="314"/>
                  </a:cubicBezTo>
                  <a:cubicBezTo>
                    <a:pt x="104" y="347"/>
                    <a:pt x="82" y="378"/>
                    <a:pt x="57" y="407"/>
                  </a:cubicBezTo>
                  <a:cubicBezTo>
                    <a:pt x="72" y="428"/>
                    <a:pt x="82" y="446"/>
                    <a:pt x="97" y="464"/>
                  </a:cubicBezTo>
                  <a:cubicBezTo>
                    <a:pt x="421" y="971"/>
                    <a:pt x="585" y="1209"/>
                    <a:pt x="464" y="1826"/>
                  </a:cubicBezTo>
                  <a:cubicBezTo>
                    <a:pt x="403" y="2144"/>
                    <a:pt x="240" y="2465"/>
                    <a:pt x="82" y="2775"/>
                  </a:cubicBezTo>
                  <a:cubicBezTo>
                    <a:pt x="57" y="2824"/>
                    <a:pt x="29" y="2878"/>
                    <a:pt x="1" y="2928"/>
                  </a:cubicBezTo>
                  <a:cubicBezTo>
                    <a:pt x="671" y="2518"/>
                    <a:pt x="1267" y="1973"/>
                    <a:pt x="1751" y="1309"/>
                  </a:cubicBezTo>
                  <a:cubicBezTo>
                    <a:pt x="1352" y="874"/>
                    <a:pt x="949" y="436"/>
                    <a:pt x="549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143500" y="2539900"/>
              <a:ext cx="35675" cy="28475"/>
            </a:xfrm>
            <a:custGeom>
              <a:rect b="b" l="l" r="r" t="t"/>
              <a:pathLst>
                <a:path extrusionOk="0" h="1139" w="1427">
                  <a:moveTo>
                    <a:pt x="924" y="1"/>
                  </a:moveTo>
                  <a:lnTo>
                    <a:pt x="924" y="1"/>
                  </a:lnTo>
                  <a:cubicBezTo>
                    <a:pt x="578" y="346"/>
                    <a:pt x="274" y="720"/>
                    <a:pt x="1" y="1109"/>
                  </a:cubicBezTo>
                  <a:cubicBezTo>
                    <a:pt x="82" y="1130"/>
                    <a:pt x="168" y="1138"/>
                    <a:pt x="250" y="1138"/>
                  </a:cubicBezTo>
                  <a:cubicBezTo>
                    <a:pt x="867" y="1138"/>
                    <a:pt x="1426" y="635"/>
                    <a:pt x="924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21900" y="2428300"/>
              <a:ext cx="144725" cy="139325"/>
            </a:xfrm>
            <a:custGeom>
              <a:rect b="b" l="l" r="r" t="t"/>
              <a:pathLst>
                <a:path extrusionOk="0" h="5573" w="5789">
                  <a:moveTo>
                    <a:pt x="1223" y="0"/>
                  </a:moveTo>
                  <a:cubicBezTo>
                    <a:pt x="581" y="0"/>
                    <a:pt x="0" y="545"/>
                    <a:pt x="621" y="1223"/>
                  </a:cubicBezTo>
                  <a:cubicBezTo>
                    <a:pt x="1391" y="2057"/>
                    <a:pt x="2161" y="2895"/>
                    <a:pt x="2931" y="3733"/>
                  </a:cubicBezTo>
                  <a:cubicBezTo>
                    <a:pt x="3038" y="3698"/>
                    <a:pt x="3156" y="3680"/>
                    <a:pt x="3274" y="3680"/>
                  </a:cubicBezTo>
                  <a:cubicBezTo>
                    <a:pt x="3958" y="3680"/>
                    <a:pt x="4679" y="4265"/>
                    <a:pt x="4197" y="4953"/>
                  </a:cubicBezTo>
                  <a:cubicBezTo>
                    <a:pt x="4176" y="4982"/>
                    <a:pt x="4154" y="5013"/>
                    <a:pt x="4133" y="5042"/>
                  </a:cubicBezTo>
                  <a:cubicBezTo>
                    <a:pt x="4205" y="5120"/>
                    <a:pt x="4276" y="5199"/>
                    <a:pt x="4351" y="5278"/>
                  </a:cubicBezTo>
                  <a:cubicBezTo>
                    <a:pt x="4497" y="5434"/>
                    <a:pt x="4676" y="5530"/>
                    <a:pt x="4865" y="5573"/>
                  </a:cubicBezTo>
                  <a:cubicBezTo>
                    <a:pt x="5138" y="5184"/>
                    <a:pt x="5442" y="4810"/>
                    <a:pt x="5788" y="4465"/>
                  </a:cubicBezTo>
                  <a:cubicBezTo>
                    <a:pt x="5767" y="4436"/>
                    <a:pt x="5742" y="4411"/>
                    <a:pt x="5716" y="4383"/>
                  </a:cubicBezTo>
                  <a:cubicBezTo>
                    <a:pt x="4475" y="3031"/>
                    <a:pt x="3231" y="1679"/>
                    <a:pt x="1987" y="328"/>
                  </a:cubicBezTo>
                  <a:cubicBezTo>
                    <a:pt x="1780" y="100"/>
                    <a:pt x="1495" y="0"/>
                    <a:pt x="1223" y="0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95175" y="2520275"/>
              <a:ext cx="43700" cy="34100"/>
            </a:xfrm>
            <a:custGeom>
              <a:rect b="b" l="l" r="r" t="t"/>
              <a:pathLst>
                <a:path extrusionOk="0" h="1364" w="1748">
                  <a:moveTo>
                    <a:pt x="343" y="1"/>
                  </a:moveTo>
                  <a:cubicBezTo>
                    <a:pt x="225" y="1"/>
                    <a:pt x="107" y="19"/>
                    <a:pt x="0" y="54"/>
                  </a:cubicBezTo>
                  <a:cubicBezTo>
                    <a:pt x="400" y="490"/>
                    <a:pt x="803" y="928"/>
                    <a:pt x="1202" y="1363"/>
                  </a:cubicBezTo>
                  <a:cubicBezTo>
                    <a:pt x="1223" y="1334"/>
                    <a:pt x="1245" y="1303"/>
                    <a:pt x="1266" y="1274"/>
                  </a:cubicBezTo>
                  <a:cubicBezTo>
                    <a:pt x="1748" y="586"/>
                    <a:pt x="1027" y="1"/>
                    <a:pt x="343" y="1"/>
                  </a:cubicBezTo>
                  <a:close/>
                </a:path>
              </a:pathLst>
            </a:custGeom>
            <a:solidFill>
              <a:srgbClr val="B6D7A8"/>
            </a:solidFill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76" name="Google Shape;1876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62" y="825025"/>
            <a:ext cx="6845886" cy="42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60"/>
          <p:cNvSpPr txBox="1"/>
          <p:nvPr/>
        </p:nvSpPr>
        <p:spPr>
          <a:xfrm>
            <a:off x="5213950" y="914400"/>
            <a:ext cx="2140200" cy="36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Total Violations: 65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78" name="Google Shape;1878;p60"/>
          <p:cNvSpPr txBox="1"/>
          <p:nvPr/>
        </p:nvSpPr>
        <p:spPr>
          <a:xfrm>
            <a:off x="519650" y="2204100"/>
            <a:ext cx="3769500" cy="1470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Most Common Violations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User Control + Freedom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Visibility of System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Consistency + Standards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79" name="Google Shape;1879;p60"/>
          <p:cNvSpPr/>
          <p:nvPr/>
        </p:nvSpPr>
        <p:spPr>
          <a:xfrm>
            <a:off x="5451750" y="3188275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60"/>
          <p:cNvSpPr/>
          <p:nvPr/>
        </p:nvSpPr>
        <p:spPr>
          <a:xfrm>
            <a:off x="4837925" y="3918800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60"/>
          <p:cNvSpPr/>
          <p:nvPr/>
        </p:nvSpPr>
        <p:spPr>
          <a:xfrm>
            <a:off x="4837925" y="2132850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60"/>
          <p:cNvSpPr/>
          <p:nvPr/>
        </p:nvSpPr>
        <p:spPr>
          <a:xfrm>
            <a:off x="1037938" y="2752025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60"/>
          <p:cNvSpPr/>
          <p:nvPr/>
        </p:nvSpPr>
        <p:spPr>
          <a:xfrm>
            <a:off x="1037938" y="3018900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60"/>
          <p:cNvSpPr/>
          <p:nvPr/>
        </p:nvSpPr>
        <p:spPr>
          <a:xfrm>
            <a:off x="1037938" y="3285775"/>
            <a:ext cx="202500" cy="211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Notebook XL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F6B0F7"/>
      </a:lt2>
      <a:accent1>
        <a:srgbClr val="CAFFCA"/>
      </a:accent1>
      <a:accent2>
        <a:srgbClr val="FFE599"/>
      </a:accent2>
      <a:accent3>
        <a:srgbClr val="FFF8D3"/>
      </a:accent3>
      <a:accent4>
        <a:srgbClr val="FFBBAA"/>
      </a:accent4>
      <a:accent5>
        <a:srgbClr val="FFFFFF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